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57" r:id="rId6"/>
    <p:sldId id="258" r:id="rId7"/>
    <p:sldId id="259" r:id="rId8"/>
    <p:sldId id="260" r:id="rId9"/>
    <p:sldId id="263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0872D9-F5E6-4A47-9595-72F3EDD84B9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1B84D1-6EEA-4A23-BE6E-BE6BEC60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8452FD-EFC2-BFBA-4080-0CD00A3E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+mn-lt"/>
              </a:rPr>
              <a:t>Dünyadaki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Su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Kaynaklarının</a:t>
            </a:r>
            <a:r>
              <a:rPr lang="en-US" sz="4800" dirty="0">
                <a:latin typeface="+mn-lt"/>
              </a:rPr>
              <a:t> </a:t>
            </a:r>
            <a:br>
              <a:rPr lang="en-US" sz="4800" dirty="0">
                <a:latin typeface="+mn-lt"/>
              </a:rPr>
            </a:br>
            <a:r>
              <a:rPr lang="en-US" sz="4800" dirty="0" err="1">
                <a:latin typeface="+mn-lt"/>
              </a:rPr>
              <a:t>Verimli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Kullanılması</a:t>
            </a:r>
            <a:endParaRPr lang="en-US" sz="4800" dirty="0"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BC094B-1848-9905-8BDB-6C249C710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0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2CEEF-0F97-32E7-3386-DC8A110F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kullanımındaki</a:t>
            </a:r>
            <a:r>
              <a:rPr lang="en-US" b="1" dirty="0"/>
              <a:t> </a:t>
            </a:r>
            <a:r>
              <a:rPr lang="en-US" b="1" dirty="0" err="1"/>
              <a:t>israf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283B9E-2BEB-6C72-EC40-89581336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90525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</a:rPr>
              <a:t>Birleşmiş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Milletler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UNESCO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başta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olmak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üzere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ilgili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kuruluşların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raporlarına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göre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dünyada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Türkiye'de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artan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nüfus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küresel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ısınma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kuraklık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gibi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nedenlerle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her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geçen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yıl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suya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olan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talep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artarken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tatlı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kaynaklarının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azaldığını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belirtmiştir</a:t>
            </a:r>
            <a:r>
              <a:rPr lang="en-US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Açık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bırakılan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musluklardan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yılda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ortalama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Ton’dur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Damlayan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musluklar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günde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litreye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israf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olmasına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Msuluğ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kullanırken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dakika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boyunca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musluğun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açık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kalması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yılda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18 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sunun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israf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olmasına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olmaktadır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Dişinizi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fırçalarken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musluğu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kapatırsanız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kişilik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ailede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ayda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damacana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3.040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tasarrufu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yapabilirsiniz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8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9C3735-EB45-69D6-35A2-D9DB7A04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BAŞKA NELER YAPILABİLİR?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ECDBB4-71FA-0346-A900-BB84003D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 KAYNAKLARININ VERİMLİ KULLANILMASI İÇİN YAPILABİLECEK BİRKAÇ ŞEY MEVCUT.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Japonya</a:t>
            </a:r>
            <a:r>
              <a:rPr lang="en-US" dirty="0"/>
              <a:t>’ da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musluk</a:t>
            </a:r>
            <a:r>
              <a:rPr lang="en-US" dirty="0"/>
              <a:t> </a:t>
            </a:r>
            <a:r>
              <a:rPr lang="en-US" dirty="0" err="1"/>
              <a:t>sularından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suların</a:t>
            </a:r>
            <a:r>
              <a:rPr lang="en-US" dirty="0"/>
              <a:t> </a:t>
            </a:r>
            <a:r>
              <a:rPr lang="en-US" dirty="0" err="1"/>
              <a:t>tuvalet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giderlerde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Avrupa’daki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ülkede</a:t>
            </a:r>
            <a:r>
              <a:rPr lang="en-US" dirty="0"/>
              <a:t> </a:t>
            </a:r>
            <a:r>
              <a:rPr lang="en-US" dirty="0" err="1"/>
              <a:t>yağmur</a:t>
            </a:r>
            <a:r>
              <a:rPr lang="en-US" dirty="0"/>
              <a:t> </a:t>
            </a:r>
            <a:r>
              <a:rPr lang="en-US" dirty="0" err="1"/>
              <a:t>suları</a:t>
            </a:r>
            <a:r>
              <a:rPr lang="en-US" dirty="0"/>
              <a:t> </a:t>
            </a:r>
            <a:r>
              <a:rPr lang="en-US" dirty="0" err="1"/>
              <a:t>biriktirilerek</a:t>
            </a:r>
            <a:r>
              <a:rPr lang="en-US" dirty="0"/>
              <a:t> </a:t>
            </a:r>
            <a:r>
              <a:rPr lang="en-US" dirty="0" err="1"/>
              <a:t>bahçe</a:t>
            </a:r>
            <a:r>
              <a:rPr lang="en-US" dirty="0"/>
              <a:t> </a:t>
            </a:r>
            <a:r>
              <a:rPr lang="en-US" dirty="0" err="1"/>
              <a:t>sulama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yollarla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3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1F8085-35B2-EDE0-A570-4DCB79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Sektörel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kullanımları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 err="1"/>
              <a:t>geçmiş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gelecek</a:t>
            </a:r>
            <a:endParaRPr lang="tr-TR" sz="2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1662C54-6065-5A8E-4485-45AD0BCB4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2912"/>
            <a:ext cx="9905998" cy="3445488"/>
          </a:xfrm>
        </p:spPr>
      </p:pic>
    </p:spTree>
    <p:extLst>
      <p:ext uri="{BB962C8B-B14F-4D97-AF65-F5344CB8AC3E}">
        <p14:creationId xmlns:p14="http://schemas.microsoft.com/office/powerpoint/2010/main" val="22332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7C96A-C3FC-E580-CB98-405F284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CC0E96-4C69-745A-33C4-2A1EDD8F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29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Yeryüzündeki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azalması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ulaşımın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zorlaşması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dönemde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fikir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birliğine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varılan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konulardan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biridir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UNICEF’e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2017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itibari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2,1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milyar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temiz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suyundan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yaklaşık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sayıda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günlük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hijyen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imkanından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yoksun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Herkesin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uzlaştığı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konunun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çözümü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konusunda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görüşler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bulunmaktadır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görüşlerden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ilki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tekelleri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tekellerinin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yönlendirdiği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Dünya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Bankası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Dünya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Konseyi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Birleşmiş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Milletler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kuruluşlarının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savunduğu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tezdir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kuruluşların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politikası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modellerle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tarif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edilse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ulaşımda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yatırımlarında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özel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sektörün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payını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arttıran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sınırlı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kaynak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yüzden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ulaşımın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olması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gerektiğini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savunan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iddialar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kurgulanmıştır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tekelleri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Nestle, Veolia, Thames Water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senelik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milyarlarca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dolar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kazançları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firmalardır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tarafta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temiz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ulaşımının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savunan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suyun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kesinlikle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görülmemesini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talep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kesim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bulunmaktadır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0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740649-A9B8-98CE-E6EC-D26C6F9D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</a:rPr>
              <a:t>SUYUN CANLILAR İÇİN ÖNEMİ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0E3E47-54FC-F74D-5DA4-BC6D8E91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43200"/>
            <a:ext cx="9905998" cy="304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canlıların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yaşaması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hayati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öneme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küçük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canlı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organizmadan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büyük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canlı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varlığa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biyolojik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hayatı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faaliyetlerini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ayakta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sudur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Hayatımızı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ettirebilmemiz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kaynağımız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dolaşım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sindirim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sistemlerinin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çalışmasında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vücudumuzdan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artık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zehirli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maddelerin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atılmasında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mühim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vazifeyi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yerine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getirir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hayattır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İnsan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organizmasının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kısmı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meydana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Kan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dolaşımının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olabilmesi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vücudun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zararlı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maddelerini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atabilmesi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zarlarının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kurumadan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yapabilmesi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hep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ihtiyaç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Bunun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sağlıklı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insanın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aşırı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terleme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ishal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halleri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dışında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günde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1.5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litre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ihtiyacı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bulunmaktadır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Dünyamızın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3/4 '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ünü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kaplamaktadır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Vücudumuzun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 60'nı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teşkil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etmektedir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Dünyadaki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suların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%2.5'i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tatlı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sudur.Bunun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%70'i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buzullarda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toprakta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atmosferde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yeraltı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sularında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bulunur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kullanılamaz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durumdadır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tr-T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8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F932BE-B33B-40DA-3A47-65DD0688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 TÜKETİMİ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EE88A-E379-EA81-834B-B46A6DBD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Evde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çok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banyoda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harcanır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Günlük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harcamamızın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yüzde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40'ı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banyodadır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Banyoda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tasarrufunun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kolay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yolu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suyu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tasarruflu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kullanan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duş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başlığı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sifon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taktırmaktır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. 6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dakika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duş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yaptığınızda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tasarruflu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duş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başlığıyla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her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banyoda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50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litreye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kadar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daha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az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harcamış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olursunuz</a:t>
            </a:r>
            <a:r>
              <a:rPr lang="en-US" b="0" i="0" dirty="0">
                <a:solidFill>
                  <a:schemeClr val="tx1"/>
                </a:solidFill>
                <a:effectLst/>
                <a:latin typeface="PT Sans Narrow" panose="020B0506020203020204" pitchFamily="34" charset="0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A663D9-F3E3-81A2-2631-B2943C89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905000"/>
          </a:xfrm>
        </p:spPr>
        <p:txBody>
          <a:bodyPr/>
          <a:lstStyle/>
          <a:p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Kaynaklarının</a:t>
            </a:r>
            <a:r>
              <a:rPr lang="en-US" b="1" dirty="0"/>
              <a:t> </a:t>
            </a:r>
            <a:r>
              <a:rPr lang="en-US" b="1" dirty="0" err="1"/>
              <a:t>Yeryüzüne</a:t>
            </a:r>
            <a:r>
              <a:rPr lang="en-US" b="1" dirty="0"/>
              <a:t> </a:t>
            </a:r>
            <a:r>
              <a:rPr lang="en-US" b="1" dirty="0" err="1"/>
              <a:t>Yayılımı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sz="4000" dirty="0" err="1"/>
              <a:t>Kıtalara</a:t>
            </a:r>
            <a:r>
              <a:rPr lang="en-US" sz="4000" dirty="0"/>
              <a:t> </a:t>
            </a:r>
            <a:r>
              <a:rPr lang="en-US" sz="4000" dirty="0" err="1"/>
              <a:t>Göre</a:t>
            </a:r>
            <a:r>
              <a:rPr lang="en-US" sz="4000" dirty="0"/>
              <a:t> </a:t>
            </a:r>
            <a:r>
              <a:rPr lang="en-US" sz="4000" dirty="0" err="1"/>
              <a:t>Nüfus</a:t>
            </a:r>
            <a:r>
              <a:rPr lang="en-US" sz="4000" dirty="0"/>
              <a:t> </a:t>
            </a:r>
            <a:r>
              <a:rPr lang="en-US" sz="4000" dirty="0" err="1"/>
              <a:t>ve</a:t>
            </a:r>
            <a:r>
              <a:rPr lang="en-US" sz="4000" dirty="0"/>
              <a:t> </a:t>
            </a:r>
            <a:r>
              <a:rPr lang="en-US" sz="4000" dirty="0" err="1"/>
              <a:t>Su</a:t>
            </a:r>
            <a:r>
              <a:rPr lang="en-US" sz="4000" dirty="0"/>
              <a:t> </a:t>
            </a:r>
            <a:r>
              <a:rPr lang="en-US" sz="4000" dirty="0" err="1"/>
              <a:t>Miktarı</a:t>
            </a:r>
            <a:r>
              <a:rPr lang="en-US" sz="4000" dirty="0"/>
              <a:t> </a:t>
            </a:r>
            <a:r>
              <a:rPr lang="en-US" sz="4000" dirty="0" err="1"/>
              <a:t>Yüzdeleri</a:t>
            </a:r>
            <a:endParaRPr lang="en-US" sz="4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9EB58F-FE28-4647-B542-4C0DE868F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669" y="2514600"/>
            <a:ext cx="13098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E98AC-36BE-91A4-9C4E-290D8852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0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Kaynaklarının</a:t>
            </a:r>
            <a:r>
              <a:rPr lang="en-US" b="1" dirty="0"/>
              <a:t> </a:t>
            </a:r>
            <a:r>
              <a:rPr lang="en-US" b="1" dirty="0" err="1"/>
              <a:t>Yeryüzüne</a:t>
            </a:r>
            <a:r>
              <a:rPr lang="en-US" b="1" dirty="0"/>
              <a:t> </a:t>
            </a:r>
            <a:r>
              <a:rPr lang="en-US" b="1" dirty="0" err="1"/>
              <a:t>Yayılımı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sz="4400" dirty="0" err="1"/>
              <a:t>Kıtalara</a:t>
            </a:r>
            <a:r>
              <a:rPr lang="en-US" sz="4400" dirty="0"/>
              <a:t> </a:t>
            </a:r>
            <a:r>
              <a:rPr lang="en-US" sz="4400" dirty="0" err="1"/>
              <a:t>Göre</a:t>
            </a:r>
            <a:r>
              <a:rPr lang="en-US" sz="4400" dirty="0"/>
              <a:t> </a:t>
            </a:r>
            <a:r>
              <a:rPr lang="en-US" sz="4400" dirty="0" err="1"/>
              <a:t>Yüzey</a:t>
            </a:r>
            <a:r>
              <a:rPr lang="en-US" sz="4400" dirty="0"/>
              <a:t> </a:t>
            </a:r>
            <a:r>
              <a:rPr lang="en-US" sz="4400" dirty="0" err="1"/>
              <a:t>Sularının</a:t>
            </a:r>
            <a:r>
              <a:rPr lang="en-US" sz="4400" dirty="0"/>
              <a:t> </a:t>
            </a:r>
            <a:r>
              <a:rPr lang="en-US" sz="4400" dirty="0" err="1"/>
              <a:t>Dağılımı</a:t>
            </a:r>
            <a:r>
              <a:rPr lang="en-US" sz="4400" dirty="0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30DF2-B21E-B07D-8025-67DF5AB63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00051" y="2666999"/>
            <a:ext cx="13869307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4C5FB-256A-2B87-9F16-2FEB928D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713029" cy="1905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Kaynaklarının</a:t>
            </a:r>
            <a:r>
              <a:rPr lang="en-US" b="1" dirty="0"/>
              <a:t> </a:t>
            </a:r>
            <a:r>
              <a:rPr lang="en-US" b="1" dirty="0" err="1"/>
              <a:t>Yeryüzüne</a:t>
            </a:r>
            <a:r>
              <a:rPr lang="en-US" b="1" dirty="0"/>
              <a:t> </a:t>
            </a:r>
            <a:r>
              <a:rPr lang="en-US" b="1" dirty="0" err="1"/>
              <a:t>Yayılımı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sz="4400" dirty="0" err="1"/>
              <a:t>Kıtalara</a:t>
            </a:r>
            <a:r>
              <a:rPr lang="en-US" sz="4400" dirty="0"/>
              <a:t> </a:t>
            </a:r>
            <a:r>
              <a:rPr lang="en-US" sz="4400" dirty="0" err="1"/>
              <a:t>Göre</a:t>
            </a:r>
            <a:r>
              <a:rPr lang="en-US" sz="4400" dirty="0"/>
              <a:t> </a:t>
            </a:r>
            <a:r>
              <a:rPr lang="en-US" sz="4400" dirty="0" err="1"/>
              <a:t>Yer</a:t>
            </a:r>
            <a:r>
              <a:rPr lang="en-US" sz="4400" dirty="0"/>
              <a:t> </a:t>
            </a:r>
            <a:r>
              <a:rPr lang="en-US" sz="4400" dirty="0" err="1"/>
              <a:t>Altı</a:t>
            </a:r>
            <a:r>
              <a:rPr lang="en-US" sz="4400" dirty="0"/>
              <a:t> </a:t>
            </a:r>
            <a:r>
              <a:rPr lang="en-US" sz="4400" dirty="0" err="1"/>
              <a:t>Sularının</a:t>
            </a:r>
            <a:r>
              <a:rPr lang="en-US" sz="4400" dirty="0"/>
              <a:t> </a:t>
            </a:r>
            <a:r>
              <a:rPr lang="en-US" sz="4400" dirty="0" err="1"/>
              <a:t>Dağılımı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636A24-D09F-0D54-48B4-C79910088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115" y="2514600"/>
            <a:ext cx="13469257" cy="43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7DAEA-D35B-6DDC-BF32-52140A1D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050587" cy="1905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Kaynaklarının</a:t>
            </a:r>
            <a:r>
              <a:rPr lang="en-US" b="1" dirty="0"/>
              <a:t> </a:t>
            </a:r>
            <a:r>
              <a:rPr lang="en-US" b="1" dirty="0" err="1"/>
              <a:t>Yeryüzüne</a:t>
            </a:r>
            <a:r>
              <a:rPr lang="en-US" b="1" dirty="0"/>
              <a:t> </a:t>
            </a:r>
            <a:r>
              <a:rPr lang="en-US" b="1" dirty="0" err="1"/>
              <a:t>Yayılımı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sz="4400" dirty="0" err="1"/>
              <a:t>Kıtalara</a:t>
            </a:r>
            <a:r>
              <a:rPr lang="en-US" sz="4400" dirty="0"/>
              <a:t> </a:t>
            </a:r>
            <a:r>
              <a:rPr lang="en-US" sz="4400" dirty="0" err="1"/>
              <a:t>Göre</a:t>
            </a:r>
            <a:r>
              <a:rPr lang="en-US" sz="4400" dirty="0"/>
              <a:t> </a:t>
            </a:r>
            <a:r>
              <a:rPr lang="en-US" sz="4400" dirty="0" err="1"/>
              <a:t>Buzul</a:t>
            </a:r>
            <a:r>
              <a:rPr lang="en-US" sz="4400" dirty="0"/>
              <a:t> </a:t>
            </a:r>
            <a:r>
              <a:rPr lang="en-US" sz="4400" dirty="0" err="1"/>
              <a:t>Rezervi</a:t>
            </a:r>
            <a:r>
              <a:rPr lang="en-US" sz="4400" dirty="0"/>
              <a:t> </a:t>
            </a:r>
            <a:r>
              <a:rPr lang="en-US" sz="4400" dirty="0" err="1"/>
              <a:t>Dağılımı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3DE0F3-AE11-EEAD-3838-72A3E9A79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399" y="2514600"/>
            <a:ext cx="135127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5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6C7C76-E6F8-FE39-316B-5B4FE658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Dünyadaki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sıkıntısı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87D07B-6329-75DD-38FD-69EEB167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Dünya</a:t>
            </a:r>
            <a:r>
              <a:rPr lang="en-US" dirty="0"/>
              <a:t> </a:t>
            </a:r>
            <a:r>
              <a:rPr lang="en-US" dirty="0" err="1"/>
              <a:t>nüfusunun</a:t>
            </a:r>
            <a:r>
              <a:rPr lang="en-US" dirty="0"/>
              <a:t> %40’ını </a:t>
            </a:r>
            <a:r>
              <a:rPr lang="en-US" dirty="0" err="1"/>
              <a:t>barındıran</a:t>
            </a:r>
            <a:r>
              <a:rPr lang="en-US" dirty="0"/>
              <a:t> 80 </a:t>
            </a:r>
            <a:r>
              <a:rPr lang="en-US" dirty="0" err="1"/>
              <a:t>ülke</a:t>
            </a:r>
            <a:r>
              <a:rPr lang="en-US" dirty="0"/>
              <a:t> </a:t>
            </a:r>
            <a:r>
              <a:rPr lang="en-US" dirty="0" err="1"/>
              <a:t>şuanda</a:t>
            </a:r>
            <a:r>
              <a:rPr lang="en-US" dirty="0"/>
              <a:t> bile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sıkıntısı</a:t>
            </a:r>
            <a:r>
              <a:rPr lang="en-US" dirty="0"/>
              <a:t> </a:t>
            </a:r>
            <a:r>
              <a:rPr lang="en-US" dirty="0" err="1"/>
              <a:t>çekiyor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yetersizliği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2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insanı</a:t>
            </a:r>
            <a:r>
              <a:rPr lang="en-US" dirty="0"/>
              <a:t>, </a:t>
            </a:r>
            <a:r>
              <a:rPr lang="en-US" dirty="0" err="1"/>
              <a:t>yılın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ayı</a:t>
            </a:r>
            <a:r>
              <a:rPr lang="en-US" dirty="0"/>
              <a:t> </a:t>
            </a:r>
            <a:r>
              <a:rPr lang="en-US" dirty="0" err="1"/>
              <a:t>etikliemektedir</a:t>
            </a:r>
            <a:r>
              <a:rPr lang="en-US" dirty="0"/>
              <a:t>. 2050 </a:t>
            </a:r>
            <a:r>
              <a:rPr lang="en-US" dirty="0" err="1"/>
              <a:t>yılına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4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erişimde</a:t>
            </a:r>
            <a:r>
              <a:rPr lang="en-US" dirty="0"/>
              <a:t> </a:t>
            </a:r>
            <a:r>
              <a:rPr lang="en-US" dirty="0" err="1"/>
              <a:t>sıkıntı</a:t>
            </a:r>
            <a:r>
              <a:rPr lang="en-US" dirty="0"/>
              <a:t> </a:t>
            </a:r>
            <a:r>
              <a:rPr lang="en-US" dirty="0" err="1"/>
              <a:t>çekeceği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r>
              <a:rPr lang="en-US" dirty="0" err="1"/>
              <a:t>Şuanda</a:t>
            </a:r>
            <a:r>
              <a:rPr lang="en-US" dirty="0"/>
              <a:t> bile </a:t>
            </a:r>
            <a:r>
              <a:rPr lang="en-US" dirty="0" err="1"/>
              <a:t>afrika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doğu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bölgelerde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dünyanın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bölgelerinde</a:t>
            </a:r>
            <a:r>
              <a:rPr lang="en-US" dirty="0"/>
              <a:t> 1.5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yeteri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kalitede</a:t>
            </a:r>
            <a:r>
              <a:rPr lang="en-US" dirty="0"/>
              <a:t> </a:t>
            </a:r>
            <a:r>
              <a:rPr lang="en-US" dirty="0" err="1"/>
              <a:t>suya</a:t>
            </a:r>
            <a:r>
              <a:rPr lang="en-US" dirty="0"/>
              <a:t> </a:t>
            </a:r>
            <a:r>
              <a:rPr lang="en-US" dirty="0" err="1"/>
              <a:t>erişilemiyor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711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289</TotalTime>
  <Words>636</Words>
  <Application>Microsoft Office PowerPoint</Application>
  <PresentationFormat>Geniş ekran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PT Sans Narrow</vt:lpstr>
      <vt:lpstr>Ağ Gözü</vt:lpstr>
      <vt:lpstr>Dünyadaki Su Kaynaklarının  Verimli Kullanılması</vt:lpstr>
      <vt:lpstr>Giriş</vt:lpstr>
      <vt:lpstr>SUYUN CANLILAR İÇİN ÖNEMİ</vt:lpstr>
      <vt:lpstr>SU TÜKETİMİ</vt:lpstr>
      <vt:lpstr>Su Kaynaklarının Yeryüzüne Yayılımı; Kıtalara Göre Nüfus ve Su Miktarı Yüzdeleri</vt:lpstr>
      <vt:lpstr>Su Kaynaklarının Yeryüzüne Yayılımı; Kıtalara Göre Yüzey Sularının Dağılımı </vt:lpstr>
      <vt:lpstr>Su Kaynaklarının Yeryüzüne Yayılımı; Kıtalara Göre Yer Altı Sularının Dağılımı</vt:lpstr>
      <vt:lpstr>Su Kaynaklarının Yeryüzüne Yayılımı; Kıtalara Göre Buzul Rezervi Dağılımı</vt:lpstr>
      <vt:lpstr>Dünyadaki su sıkıntısı</vt:lpstr>
      <vt:lpstr>Su kullanımındaki israf</vt:lpstr>
      <vt:lpstr>BAŞKA NELER YAPILABİLİR?</vt:lpstr>
      <vt:lpstr>Sektörel su kullanımları  geçmiş ve gelecek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başaran</dc:creator>
  <cp:lastModifiedBy>mustafa başaran</cp:lastModifiedBy>
  <cp:revision>8</cp:revision>
  <dcterms:created xsi:type="dcterms:W3CDTF">2022-05-04T07:45:20Z</dcterms:created>
  <dcterms:modified xsi:type="dcterms:W3CDTF">2022-05-30T19:57:30Z</dcterms:modified>
</cp:coreProperties>
</file>