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69" r:id="rId8"/>
    <p:sldId id="266" r:id="rId9"/>
    <p:sldId id="264" r:id="rId10"/>
    <p:sldId id="265" r:id="rId11"/>
    <p:sldId id="267" r:id="rId12"/>
    <p:sldId id="268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83560" autoAdjust="0"/>
  </p:normalViewPr>
  <p:slideViewPr>
    <p:cSldViewPr snapToGrid="0">
      <p:cViewPr varScale="1">
        <p:scale>
          <a:sx n="65" d="100"/>
          <a:sy n="65" d="100"/>
        </p:scale>
        <p:origin x="78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8C12C7-3A94-4198-B3FC-72D5BC6B829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F3989C-15CE-40E0-A676-F7378768BF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Customer Accessibility</a:t>
          </a:r>
        </a:p>
      </dgm:t>
    </dgm:pt>
    <dgm:pt modelId="{D880D40C-E465-4DE6-A8FC-C533F201D798}" type="parTrans" cxnId="{CA7FB056-B831-4AF3-8528-6229B7E2E37A}">
      <dgm:prSet/>
      <dgm:spPr/>
      <dgm:t>
        <a:bodyPr/>
        <a:lstStyle/>
        <a:p>
          <a:endParaRPr lang="en-US"/>
        </a:p>
      </dgm:t>
    </dgm:pt>
    <dgm:pt modelId="{4E2F2D5A-6AF4-47AB-9443-F419D317022B}" type="sibTrans" cxnId="{CA7FB056-B831-4AF3-8528-6229B7E2E37A}">
      <dgm:prSet/>
      <dgm:spPr/>
      <dgm:t>
        <a:bodyPr/>
        <a:lstStyle/>
        <a:p>
          <a:endParaRPr lang="en-US"/>
        </a:p>
      </dgm:t>
    </dgm:pt>
    <dgm:pt modelId="{90FB0C59-114D-467A-A420-E64C2A9184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Coordinating Communications</a:t>
          </a:r>
        </a:p>
      </dgm:t>
    </dgm:pt>
    <dgm:pt modelId="{BD4FEF4F-C67F-4A7A-AF62-646B87300DF4}" type="parTrans" cxnId="{7A075141-935E-46DC-96DB-AFF9B46EAC89}">
      <dgm:prSet/>
      <dgm:spPr/>
      <dgm:t>
        <a:bodyPr/>
        <a:lstStyle/>
        <a:p>
          <a:endParaRPr lang="en-US"/>
        </a:p>
      </dgm:t>
    </dgm:pt>
    <dgm:pt modelId="{2D5CE902-7688-4E54-AFA8-A0AB72D586DC}" type="sibTrans" cxnId="{7A075141-935E-46DC-96DB-AFF9B46EAC89}">
      <dgm:prSet/>
      <dgm:spPr/>
      <dgm:t>
        <a:bodyPr/>
        <a:lstStyle/>
        <a:p>
          <a:endParaRPr lang="en-US"/>
        </a:p>
      </dgm:t>
    </dgm:pt>
    <dgm:pt modelId="{0F8D6879-D3F6-494F-98B6-FBF34A4744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BUSINESS Exposure</a:t>
          </a:r>
        </a:p>
      </dgm:t>
    </dgm:pt>
    <dgm:pt modelId="{DCB2E447-596A-4941-8DC8-F1800CC181F0}" type="parTrans" cxnId="{9384CBF0-770E-41CC-BE35-16CC46EFFD3E}">
      <dgm:prSet/>
      <dgm:spPr/>
      <dgm:t>
        <a:bodyPr/>
        <a:lstStyle/>
        <a:p>
          <a:endParaRPr lang="en-US"/>
        </a:p>
      </dgm:t>
    </dgm:pt>
    <dgm:pt modelId="{E25CB9A6-7E5C-41FA-A44B-D66645D5FFFF}" type="sibTrans" cxnId="{9384CBF0-770E-41CC-BE35-16CC46EFFD3E}">
      <dgm:prSet/>
      <dgm:spPr/>
      <dgm:t>
        <a:bodyPr/>
        <a:lstStyle/>
        <a:p>
          <a:endParaRPr lang="en-US"/>
        </a:p>
      </dgm:t>
    </dgm:pt>
    <dgm:pt modelId="{E42705FA-26DE-4D18-9062-F151A92831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Business Continuity</a:t>
          </a:r>
        </a:p>
      </dgm:t>
    </dgm:pt>
    <dgm:pt modelId="{E5197BD0-03FC-4882-BF80-205DED3665C6}" type="parTrans" cxnId="{D215BA73-10BC-49EE-990A-92D4186771B8}">
      <dgm:prSet/>
      <dgm:spPr/>
      <dgm:t>
        <a:bodyPr/>
        <a:lstStyle/>
        <a:p>
          <a:endParaRPr lang="en-US"/>
        </a:p>
      </dgm:t>
    </dgm:pt>
    <dgm:pt modelId="{3B805B67-FE66-48C7-B241-38AD984531C2}" type="sibTrans" cxnId="{D215BA73-10BC-49EE-990A-92D4186771B8}">
      <dgm:prSet/>
      <dgm:spPr/>
      <dgm:t>
        <a:bodyPr/>
        <a:lstStyle/>
        <a:p>
          <a:endParaRPr lang="en-US"/>
        </a:p>
      </dgm:t>
    </dgm:pt>
    <dgm:pt modelId="{B5C355D3-1B48-4449-8519-5F19D053915B}" type="pres">
      <dgm:prSet presAssocID="{428C12C7-3A94-4198-B3FC-72D5BC6B8298}" presName="root" presStyleCnt="0">
        <dgm:presLayoutVars>
          <dgm:dir/>
          <dgm:resizeHandles val="exact"/>
        </dgm:presLayoutVars>
      </dgm:prSet>
      <dgm:spPr/>
    </dgm:pt>
    <dgm:pt modelId="{47DC8E01-06F0-4212-9748-A95C47A15B9B}" type="pres">
      <dgm:prSet presAssocID="{33F3989C-15CE-40E0-A676-F7378768BF58}" presName="compNode" presStyleCnt="0"/>
      <dgm:spPr/>
    </dgm:pt>
    <dgm:pt modelId="{76668258-B516-451C-8080-4BAAB85A5327}" type="pres">
      <dgm:prSet presAssocID="{33F3989C-15CE-40E0-A676-F7378768BF5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44FCE8D-7410-4507-BEE2-DAFA7F872889}" type="pres">
      <dgm:prSet presAssocID="{33F3989C-15CE-40E0-A676-F7378768BF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26BF08F6-0B47-4509-AFD4-4093CFCDF680}" type="pres">
      <dgm:prSet presAssocID="{33F3989C-15CE-40E0-A676-F7378768BF58}" presName="spaceRect" presStyleCnt="0"/>
      <dgm:spPr/>
    </dgm:pt>
    <dgm:pt modelId="{6567692C-9C27-4F9A-9032-9DE06411E778}" type="pres">
      <dgm:prSet presAssocID="{33F3989C-15CE-40E0-A676-F7378768BF58}" presName="textRect" presStyleLbl="revTx" presStyleIdx="0" presStyleCnt="4">
        <dgm:presLayoutVars>
          <dgm:chMax val="1"/>
          <dgm:chPref val="1"/>
        </dgm:presLayoutVars>
      </dgm:prSet>
      <dgm:spPr/>
    </dgm:pt>
    <dgm:pt modelId="{BDAD7952-8ABB-447B-9F4D-70E9A46A8473}" type="pres">
      <dgm:prSet presAssocID="{4E2F2D5A-6AF4-47AB-9443-F419D317022B}" presName="sibTrans" presStyleCnt="0"/>
      <dgm:spPr/>
    </dgm:pt>
    <dgm:pt modelId="{6A502A35-5B32-4C8C-8C32-9EA1FDD29CBC}" type="pres">
      <dgm:prSet presAssocID="{90FB0C59-114D-467A-A420-E64C2A91847C}" presName="compNode" presStyleCnt="0"/>
      <dgm:spPr/>
    </dgm:pt>
    <dgm:pt modelId="{CECE17D2-ADE9-454A-87AA-FA54A98A64DB}" type="pres">
      <dgm:prSet presAssocID="{90FB0C59-114D-467A-A420-E64C2A91847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B5331E1-BDC4-455F-947C-48A82CD696A1}" type="pres">
      <dgm:prSet presAssocID="{90FB0C59-114D-467A-A420-E64C2A9184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85C3704-8B13-432B-BC65-510AF9F33463}" type="pres">
      <dgm:prSet presAssocID="{90FB0C59-114D-467A-A420-E64C2A91847C}" presName="spaceRect" presStyleCnt="0"/>
      <dgm:spPr/>
    </dgm:pt>
    <dgm:pt modelId="{515C8AD8-1455-4440-B049-E303EB3789A4}" type="pres">
      <dgm:prSet presAssocID="{90FB0C59-114D-467A-A420-E64C2A91847C}" presName="textRect" presStyleLbl="revTx" presStyleIdx="1" presStyleCnt="4">
        <dgm:presLayoutVars>
          <dgm:chMax val="1"/>
          <dgm:chPref val="1"/>
        </dgm:presLayoutVars>
      </dgm:prSet>
      <dgm:spPr/>
    </dgm:pt>
    <dgm:pt modelId="{C890032B-9621-4ACC-8619-B397536BC8E5}" type="pres">
      <dgm:prSet presAssocID="{2D5CE902-7688-4E54-AFA8-A0AB72D586DC}" presName="sibTrans" presStyleCnt="0"/>
      <dgm:spPr/>
    </dgm:pt>
    <dgm:pt modelId="{86DCBEDB-306E-4E8D-A921-94C8845B41C0}" type="pres">
      <dgm:prSet presAssocID="{0F8D6879-D3F6-494F-98B6-FBF34A474441}" presName="compNode" presStyleCnt="0"/>
      <dgm:spPr/>
    </dgm:pt>
    <dgm:pt modelId="{2AE384EB-EA9B-46B1-87AE-217B5D0A72DF}" type="pres">
      <dgm:prSet presAssocID="{0F8D6879-D3F6-494F-98B6-FBF34A47444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92955B7-D983-4B3D-8D69-FA5A21F2EA37}" type="pres">
      <dgm:prSet presAssocID="{0F8D6879-D3F6-494F-98B6-FBF34A4744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25A1E89-055C-4C77-9184-5BC15E712FCF}" type="pres">
      <dgm:prSet presAssocID="{0F8D6879-D3F6-494F-98B6-FBF34A474441}" presName="spaceRect" presStyleCnt="0"/>
      <dgm:spPr/>
    </dgm:pt>
    <dgm:pt modelId="{385CDEC0-4449-471B-B831-DEFACA3E2C36}" type="pres">
      <dgm:prSet presAssocID="{0F8D6879-D3F6-494F-98B6-FBF34A474441}" presName="textRect" presStyleLbl="revTx" presStyleIdx="2" presStyleCnt="4">
        <dgm:presLayoutVars>
          <dgm:chMax val="1"/>
          <dgm:chPref val="1"/>
        </dgm:presLayoutVars>
      </dgm:prSet>
      <dgm:spPr/>
    </dgm:pt>
    <dgm:pt modelId="{8409C615-9369-4E07-B33B-6A7930918B9B}" type="pres">
      <dgm:prSet presAssocID="{E25CB9A6-7E5C-41FA-A44B-D66645D5FFFF}" presName="sibTrans" presStyleCnt="0"/>
      <dgm:spPr/>
    </dgm:pt>
    <dgm:pt modelId="{44CA78C8-971F-48E1-897D-8418A41C2CD2}" type="pres">
      <dgm:prSet presAssocID="{E42705FA-26DE-4D18-9062-F151A928315F}" presName="compNode" presStyleCnt="0"/>
      <dgm:spPr/>
    </dgm:pt>
    <dgm:pt modelId="{3EDE9CB1-92B9-44DE-9DCB-E8C10C7E20BB}" type="pres">
      <dgm:prSet presAssocID="{E42705FA-26DE-4D18-9062-F151A928315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EB44B2B-FEBB-4880-B52B-2FF2F2E184F7}" type="pres">
      <dgm:prSet presAssocID="{E42705FA-26DE-4D18-9062-F151A92831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3697652-0449-43CD-B8A4-AF284CE190E1}" type="pres">
      <dgm:prSet presAssocID="{E42705FA-26DE-4D18-9062-F151A928315F}" presName="spaceRect" presStyleCnt="0"/>
      <dgm:spPr/>
    </dgm:pt>
    <dgm:pt modelId="{70AED31D-632C-4D2B-B133-A11955D9F8F1}" type="pres">
      <dgm:prSet presAssocID="{E42705FA-26DE-4D18-9062-F151A928315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A075141-935E-46DC-96DB-AFF9B46EAC89}" srcId="{428C12C7-3A94-4198-B3FC-72D5BC6B8298}" destId="{90FB0C59-114D-467A-A420-E64C2A91847C}" srcOrd="1" destOrd="0" parTransId="{BD4FEF4F-C67F-4A7A-AF62-646B87300DF4}" sibTransId="{2D5CE902-7688-4E54-AFA8-A0AB72D586DC}"/>
    <dgm:cxn modelId="{DF959C67-C9A0-41C0-B9D4-D4C678554897}" type="presOf" srcId="{428C12C7-3A94-4198-B3FC-72D5BC6B8298}" destId="{B5C355D3-1B48-4449-8519-5F19D053915B}" srcOrd="0" destOrd="0" presId="urn:microsoft.com/office/officeart/2018/5/layout/IconLeafLabelList"/>
    <dgm:cxn modelId="{D215BA73-10BC-49EE-990A-92D4186771B8}" srcId="{428C12C7-3A94-4198-B3FC-72D5BC6B8298}" destId="{E42705FA-26DE-4D18-9062-F151A928315F}" srcOrd="3" destOrd="0" parTransId="{E5197BD0-03FC-4882-BF80-205DED3665C6}" sibTransId="{3B805B67-FE66-48C7-B241-38AD984531C2}"/>
    <dgm:cxn modelId="{CA7FB056-B831-4AF3-8528-6229B7E2E37A}" srcId="{428C12C7-3A94-4198-B3FC-72D5BC6B8298}" destId="{33F3989C-15CE-40E0-A676-F7378768BF58}" srcOrd="0" destOrd="0" parTransId="{D880D40C-E465-4DE6-A8FC-C533F201D798}" sibTransId="{4E2F2D5A-6AF4-47AB-9443-F419D317022B}"/>
    <dgm:cxn modelId="{E15D3784-9AED-4D62-9EF7-DAFA5B361612}" type="presOf" srcId="{33F3989C-15CE-40E0-A676-F7378768BF58}" destId="{6567692C-9C27-4F9A-9032-9DE06411E778}" srcOrd="0" destOrd="0" presId="urn:microsoft.com/office/officeart/2018/5/layout/IconLeafLabelList"/>
    <dgm:cxn modelId="{35D4328C-B178-4B8F-9E8F-1DDB750AB806}" type="presOf" srcId="{E42705FA-26DE-4D18-9062-F151A928315F}" destId="{70AED31D-632C-4D2B-B133-A11955D9F8F1}" srcOrd="0" destOrd="0" presId="urn:microsoft.com/office/officeart/2018/5/layout/IconLeafLabelList"/>
    <dgm:cxn modelId="{13940D90-4685-4DA9-8A0A-D5D7D9BEF923}" type="presOf" srcId="{0F8D6879-D3F6-494F-98B6-FBF34A474441}" destId="{385CDEC0-4449-471B-B831-DEFACA3E2C36}" srcOrd="0" destOrd="0" presId="urn:microsoft.com/office/officeart/2018/5/layout/IconLeafLabelList"/>
    <dgm:cxn modelId="{833E369B-585E-449E-AFD2-E698EEBBE7DC}" type="presOf" srcId="{90FB0C59-114D-467A-A420-E64C2A91847C}" destId="{515C8AD8-1455-4440-B049-E303EB3789A4}" srcOrd="0" destOrd="0" presId="urn:microsoft.com/office/officeart/2018/5/layout/IconLeafLabelList"/>
    <dgm:cxn modelId="{9384CBF0-770E-41CC-BE35-16CC46EFFD3E}" srcId="{428C12C7-3A94-4198-B3FC-72D5BC6B8298}" destId="{0F8D6879-D3F6-494F-98B6-FBF34A474441}" srcOrd="2" destOrd="0" parTransId="{DCB2E447-596A-4941-8DC8-F1800CC181F0}" sibTransId="{E25CB9A6-7E5C-41FA-A44B-D66645D5FFFF}"/>
    <dgm:cxn modelId="{3F3D8B1C-D1DF-48BC-A83F-A8A4F18EEBED}" type="presParOf" srcId="{B5C355D3-1B48-4449-8519-5F19D053915B}" destId="{47DC8E01-06F0-4212-9748-A95C47A15B9B}" srcOrd="0" destOrd="0" presId="urn:microsoft.com/office/officeart/2018/5/layout/IconLeafLabelList"/>
    <dgm:cxn modelId="{0974353D-3E61-4DDC-B774-E530EC04A644}" type="presParOf" srcId="{47DC8E01-06F0-4212-9748-A95C47A15B9B}" destId="{76668258-B516-451C-8080-4BAAB85A5327}" srcOrd="0" destOrd="0" presId="urn:microsoft.com/office/officeart/2018/5/layout/IconLeafLabelList"/>
    <dgm:cxn modelId="{CF706E69-8083-4A32-9F00-206D8746BA5F}" type="presParOf" srcId="{47DC8E01-06F0-4212-9748-A95C47A15B9B}" destId="{144FCE8D-7410-4507-BEE2-DAFA7F872889}" srcOrd="1" destOrd="0" presId="urn:microsoft.com/office/officeart/2018/5/layout/IconLeafLabelList"/>
    <dgm:cxn modelId="{5E042952-F1BB-46D0-A940-E3926A03CD2A}" type="presParOf" srcId="{47DC8E01-06F0-4212-9748-A95C47A15B9B}" destId="{26BF08F6-0B47-4509-AFD4-4093CFCDF680}" srcOrd="2" destOrd="0" presId="urn:microsoft.com/office/officeart/2018/5/layout/IconLeafLabelList"/>
    <dgm:cxn modelId="{0D703D6B-E7A7-496D-BC50-41F82882CFF0}" type="presParOf" srcId="{47DC8E01-06F0-4212-9748-A95C47A15B9B}" destId="{6567692C-9C27-4F9A-9032-9DE06411E778}" srcOrd="3" destOrd="0" presId="urn:microsoft.com/office/officeart/2018/5/layout/IconLeafLabelList"/>
    <dgm:cxn modelId="{9FDE8F99-6F62-4F93-86F7-7176758A4E11}" type="presParOf" srcId="{B5C355D3-1B48-4449-8519-5F19D053915B}" destId="{BDAD7952-8ABB-447B-9F4D-70E9A46A8473}" srcOrd="1" destOrd="0" presId="urn:microsoft.com/office/officeart/2018/5/layout/IconLeafLabelList"/>
    <dgm:cxn modelId="{60AE6F09-D778-44DC-B749-39C65BE852B0}" type="presParOf" srcId="{B5C355D3-1B48-4449-8519-5F19D053915B}" destId="{6A502A35-5B32-4C8C-8C32-9EA1FDD29CBC}" srcOrd="2" destOrd="0" presId="urn:microsoft.com/office/officeart/2018/5/layout/IconLeafLabelList"/>
    <dgm:cxn modelId="{99DACC2E-3F37-4495-92A0-7EB06FEC2A67}" type="presParOf" srcId="{6A502A35-5B32-4C8C-8C32-9EA1FDD29CBC}" destId="{CECE17D2-ADE9-454A-87AA-FA54A98A64DB}" srcOrd="0" destOrd="0" presId="urn:microsoft.com/office/officeart/2018/5/layout/IconLeafLabelList"/>
    <dgm:cxn modelId="{725BB885-FC03-4337-A31A-F9D2751A5745}" type="presParOf" srcId="{6A502A35-5B32-4C8C-8C32-9EA1FDD29CBC}" destId="{1B5331E1-BDC4-455F-947C-48A82CD696A1}" srcOrd="1" destOrd="0" presId="urn:microsoft.com/office/officeart/2018/5/layout/IconLeafLabelList"/>
    <dgm:cxn modelId="{26D8BCEF-113F-42A9-BE65-DB4855E40012}" type="presParOf" srcId="{6A502A35-5B32-4C8C-8C32-9EA1FDD29CBC}" destId="{485C3704-8B13-432B-BC65-510AF9F33463}" srcOrd="2" destOrd="0" presId="urn:microsoft.com/office/officeart/2018/5/layout/IconLeafLabelList"/>
    <dgm:cxn modelId="{1F351455-856A-4B28-B72B-1BE0152FFF53}" type="presParOf" srcId="{6A502A35-5B32-4C8C-8C32-9EA1FDD29CBC}" destId="{515C8AD8-1455-4440-B049-E303EB3789A4}" srcOrd="3" destOrd="0" presId="urn:microsoft.com/office/officeart/2018/5/layout/IconLeafLabelList"/>
    <dgm:cxn modelId="{5BFCF4EC-7207-496B-AF56-4629E128C81C}" type="presParOf" srcId="{B5C355D3-1B48-4449-8519-5F19D053915B}" destId="{C890032B-9621-4ACC-8619-B397536BC8E5}" srcOrd="3" destOrd="0" presId="urn:microsoft.com/office/officeart/2018/5/layout/IconLeafLabelList"/>
    <dgm:cxn modelId="{B725F2A1-ABDD-469D-9525-ED19C082C545}" type="presParOf" srcId="{B5C355D3-1B48-4449-8519-5F19D053915B}" destId="{86DCBEDB-306E-4E8D-A921-94C8845B41C0}" srcOrd="4" destOrd="0" presId="urn:microsoft.com/office/officeart/2018/5/layout/IconLeafLabelList"/>
    <dgm:cxn modelId="{661E93CB-D0E0-4605-A10A-55AC830F5ADB}" type="presParOf" srcId="{86DCBEDB-306E-4E8D-A921-94C8845B41C0}" destId="{2AE384EB-EA9B-46B1-87AE-217B5D0A72DF}" srcOrd="0" destOrd="0" presId="urn:microsoft.com/office/officeart/2018/5/layout/IconLeafLabelList"/>
    <dgm:cxn modelId="{7153EEE2-C9C9-4373-95C0-021887EEC9DD}" type="presParOf" srcId="{86DCBEDB-306E-4E8D-A921-94C8845B41C0}" destId="{B92955B7-D983-4B3D-8D69-FA5A21F2EA37}" srcOrd="1" destOrd="0" presId="urn:microsoft.com/office/officeart/2018/5/layout/IconLeafLabelList"/>
    <dgm:cxn modelId="{9FB83764-CD01-42ED-B856-282C8E1C22E8}" type="presParOf" srcId="{86DCBEDB-306E-4E8D-A921-94C8845B41C0}" destId="{E25A1E89-055C-4C77-9184-5BC15E712FCF}" srcOrd="2" destOrd="0" presId="urn:microsoft.com/office/officeart/2018/5/layout/IconLeafLabelList"/>
    <dgm:cxn modelId="{91489C4D-E78C-47D7-B039-68E820B58AAA}" type="presParOf" srcId="{86DCBEDB-306E-4E8D-A921-94C8845B41C0}" destId="{385CDEC0-4449-471B-B831-DEFACA3E2C36}" srcOrd="3" destOrd="0" presId="urn:microsoft.com/office/officeart/2018/5/layout/IconLeafLabelList"/>
    <dgm:cxn modelId="{535C7CCA-A60A-49CD-B09C-6BA25E5A4E2A}" type="presParOf" srcId="{B5C355D3-1B48-4449-8519-5F19D053915B}" destId="{8409C615-9369-4E07-B33B-6A7930918B9B}" srcOrd="5" destOrd="0" presId="urn:microsoft.com/office/officeart/2018/5/layout/IconLeafLabelList"/>
    <dgm:cxn modelId="{03AFC5C6-2732-494E-B2CC-5CD5EEFB3807}" type="presParOf" srcId="{B5C355D3-1B48-4449-8519-5F19D053915B}" destId="{44CA78C8-971F-48E1-897D-8418A41C2CD2}" srcOrd="6" destOrd="0" presId="urn:microsoft.com/office/officeart/2018/5/layout/IconLeafLabelList"/>
    <dgm:cxn modelId="{D787D5FC-84BE-40E6-A7CF-E386D2A4F9D0}" type="presParOf" srcId="{44CA78C8-971F-48E1-897D-8418A41C2CD2}" destId="{3EDE9CB1-92B9-44DE-9DCB-E8C10C7E20BB}" srcOrd="0" destOrd="0" presId="urn:microsoft.com/office/officeart/2018/5/layout/IconLeafLabelList"/>
    <dgm:cxn modelId="{37FD9336-45CA-4D58-AC12-2D6D56CB0445}" type="presParOf" srcId="{44CA78C8-971F-48E1-897D-8418A41C2CD2}" destId="{1EB44B2B-FEBB-4880-B52B-2FF2F2E184F7}" srcOrd="1" destOrd="0" presId="urn:microsoft.com/office/officeart/2018/5/layout/IconLeafLabelList"/>
    <dgm:cxn modelId="{A51ECCBA-6567-4742-A6D5-D6682A2D9E04}" type="presParOf" srcId="{44CA78C8-971F-48E1-897D-8418A41C2CD2}" destId="{F3697652-0449-43CD-B8A4-AF284CE190E1}" srcOrd="2" destOrd="0" presId="urn:microsoft.com/office/officeart/2018/5/layout/IconLeafLabelList"/>
    <dgm:cxn modelId="{3629F814-B615-4E05-94D7-7D9237BD012E}" type="presParOf" srcId="{44CA78C8-971F-48E1-897D-8418A41C2CD2}" destId="{70AED31D-632C-4D2B-B133-A11955D9F8F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ABB412-209F-4A4C-99A5-0B7D3CC033F1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2C6761-E470-4425-939A-7144029C1FF3}">
      <dgm:prSet/>
      <dgm:spPr/>
      <dgm:t>
        <a:bodyPr/>
        <a:lstStyle/>
        <a:p>
          <a:pPr>
            <a:defRPr cap="all"/>
          </a:pPr>
          <a:r>
            <a:rPr lang="en-US" b="0" i="0"/>
            <a:t>Makes ordering easy</a:t>
          </a:r>
          <a:endParaRPr lang="en-US"/>
        </a:p>
      </dgm:t>
    </dgm:pt>
    <dgm:pt modelId="{CD61ABD1-6255-42CD-9842-F8099D55E916}" type="parTrans" cxnId="{8E7E1C8D-ACEF-41B8-AE6E-852F8FBF54FF}">
      <dgm:prSet/>
      <dgm:spPr/>
      <dgm:t>
        <a:bodyPr/>
        <a:lstStyle/>
        <a:p>
          <a:endParaRPr lang="en-US"/>
        </a:p>
      </dgm:t>
    </dgm:pt>
    <dgm:pt modelId="{D0F7265C-57CE-4170-B577-90AC111260AD}" type="sibTrans" cxnId="{8E7E1C8D-ACEF-41B8-AE6E-852F8FBF54FF}">
      <dgm:prSet/>
      <dgm:spPr/>
      <dgm:t>
        <a:bodyPr/>
        <a:lstStyle/>
        <a:p>
          <a:endParaRPr lang="en-US"/>
        </a:p>
      </dgm:t>
    </dgm:pt>
    <dgm:pt modelId="{E7844C40-38F2-4C7E-B6AD-8D4A9FD26943}">
      <dgm:prSet/>
      <dgm:spPr/>
      <dgm:t>
        <a:bodyPr/>
        <a:lstStyle/>
        <a:p>
          <a:pPr>
            <a:defRPr cap="all"/>
          </a:pPr>
          <a:r>
            <a:rPr lang="en-US" b="0" i="0"/>
            <a:t>Streamlines communication</a:t>
          </a:r>
          <a:endParaRPr lang="en-US"/>
        </a:p>
      </dgm:t>
    </dgm:pt>
    <dgm:pt modelId="{0A4E184B-6E90-42BC-B1BA-5D69D3A71958}" type="parTrans" cxnId="{6D6BE14F-D1B9-45CE-915C-BEFA6A894BA0}">
      <dgm:prSet/>
      <dgm:spPr/>
      <dgm:t>
        <a:bodyPr/>
        <a:lstStyle/>
        <a:p>
          <a:endParaRPr lang="en-US"/>
        </a:p>
      </dgm:t>
    </dgm:pt>
    <dgm:pt modelId="{82AE4AAB-392A-457F-B69C-8F89EF547239}" type="sibTrans" cxnId="{6D6BE14F-D1B9-45CE-915C-BEFA6A894BA0}">
      <dgm:prSet/>
      <dgm:spPr/>
      <dgm:t>
        <a:bodyPr/>
        <a:lstStyle/>
        <a:p>
          <a:endParaRPr lang="en-US"/>
        </a:p>
      </dgm:t>
    </dgm:pt>
    <dgm:pt modelId="{FDA87BF3-1198-4D28-9E24-8EEFD8E90AD1}">
      <dgm:prSet/>
      <dgm:spPr/>
      <dgm:t>
        <a:bodyPr/>
        <a:lstStyle/>
        <a:p>
          <a:pPr>
            <a:defRPr cap="all"/>
          </a:pPr>
          <a:r>
            <a:rPr lang="en-US" b="0" i="0" dirty="0"/>
            <a:t>Will expose new CUSTOMERS to your brand</a:t>
          </a:r>
          <a:endParaRPr lang="en-US" dirty="0"/>
        </a:p>
      </dgm:t>
    </dgm:pt>
    <dgm:pt modelId="{5DC76FDF-A2DF-4FCD-9A3C-787A1B831C7E}" type="parTrans" cxnId="{A000A9CE-06E2-4507-8C83-308848FFCC77}">
      <dgm:prSet/>
      <dgm:spPr/>
      <dgm:t>
        <a:bodyPr/>
        <a:lstStyle/>
        <a:p>
          <a:endParaRPr lang="en-US"/>
        </a:p>
      </dgm:t>
    </dgm:pt>
    <dgm:pt modelId="{2A255895-6669-4526-997A-218DD0A7DD39}" type="sibTrans" cxnId="{A000A9CE-06E2-4507-8C83-308848FFCC77}">
      <dgm:prSet/>
      <dgm:spPr/>
      <dgm:t>
        <a:bodyPr/>
        <a:lstStyle/>
        <a:p>
          <a:endParaRPr lang="en-US"/>
        </a:p>
      </dgm:t>
    </dgm:pt>
    <dgm:pt modelId="{B58C54DB-0CEE-4B6F-B1FC-7907C10B6BF0}">
      <dgm:prSet/>
      <dgm:spPr/>
      <dgm:t>
        <a:bodyPr/>
        <a:lstStyle/>
        <a:p>
          <a:pPr>
            <a:defRPr cap="all"/>
          </a:pPr>
          <a:r>
            <a:rPr lang="en-US" b="0" i="0"/>
            <a:t>Will increase revenue</a:t>
          </a:r>
          <a:endParaRPr lang="en-US"/>
        </a:p>
      </dgm:t>
    </dgm:pt>
    <dgm:pt modelId="{8121AA2C-6D7B-4304-8E24-9695F2242725}" type="parTrans" cxnId="{95154F0D-4C9F-4B50-8DC4-C677E2372360}">
      <dgm:prSet/>
      <dgm:spPr/>
      <dgm:t>
        <a:bodyPr/>
        <a:lstStyle/>
        <a:p>
          <a:endParaRPr lang="en-US"/>
        </a:p>
      </dgm:t>
    </dgm:pt>
    <dgm:pt modelId="{99D8C4B0-7749-4AED-86CE-A3F16139353F}" type="sibTrans" cxnId="{95154F0D-4C9F-4B50-8DC4-C677E2372360}">
      <dgm:prSet/>
      <dgm:spPr/>
      <dgm:t>
        <a:bodyPr/>
        <a:lstStyle/>
        <a:p>
          <a:endParaRPr lang="en-US"/>
        </a:p>
      </dgm:t>
    </dgm:pt>
    <dgm:pt modelId="{5604998A-2FC1-4008-A813-D259800C42F3}" type="pres">
      <dgm:prSet presAssocID="{D1ABB412-209F-4A4C-99A5-0B7D3CC033F1}" presName="root" presStyleCnt="0">
        <dgm:presLayoutVars>
          <dgm:dir/>
          <dgm:resizeHandles val="exact"/>
        </dgm:presLayoutVars>
      </dgm:prSet>
      <dgm:spPr/>
    </dgm:pt>
    <dgm:pt modelId="{78B46E6A-2AFC-4D23-BFBB-E676F9F141A5}" type="pres">
      <dgm:prSet presAssocID="{E72C6761-E470-4425-939A-7144029C1FF3}" presName="compNode" presStyleCnt="0"/>
      <dgm:spPr/>
    </dgm:pt>
    <dgm:pt modelId="{C0E6EC33-58C6-4263-B3AA-F32EC0F665BE}" type="pres">
      <dgm:prSet presAssocID="{E72C6761-E470-4425-939A-7144029C1FF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443029B-9715-4E9D-B873-297EB8D02F2D}" type="pres">
      <dgm:prSet presAssocID="{E72C6761-E470-4425-939A-7144029C1F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2387AE01-2A6A-4B15-9BEE-A24D35474087}" type="pres">
      <dgm:prSet presAssocID="{E72C6761-E470-4425-939A-7144029C1FF3}" presName="spaceRect" presStyleCnt="0"/>
      <dgm:spPr/>
    </dgm:pt>
    <dgm:pt modelId="{159D466A-D1F7-4096-B523-24AE202B9CE8}" type="pres">
      <dgm:prSet presAssocID="{E72C6761-E470-4425-939A-7144029C1FF3}" presName="textRect" presStyleLbl="revTx" presStyleIdx="0" presStyleCnt="4">
        <dgm:presLayoutVars>
          <dgm:chMax val="1"/>
          <dgm:chPref val="1"/>
        </dgm:presLayoutVars>
      </dgm:prSet>
      <dgm:spPr/>
    </dgm:pt>
    <dgm:pt modelId="{C342D232-E2DE-47D2-8CCC-D9C84FE77FEE}" type="pres">
      <dgm:prSet presAssocID="{D0F7265C-57CE-4170-B577-90AC111260AD}" presName="sibTrans" presStyleCnt="0"/>
      <dgm:spPr/>
    </dgm:pt>
    <dgm:pt modelId="{ADF8590D-AB52-4B70-BC82-AFBE5EC79B04}" type="pres">
      <dgm:prSet presAssocID="{E7844C40-38F2-4C7E-B6AD-8D4A9FD26943}" presName="compNode" presStyleCnt="0"/>
      <dgm:spPr/>
    </dgm:pt>
    <dgm:pt modelId="{DC49AED0-7A19-4F17-82E3-890D91786BD6}" type="pres">
      <dgm:prSet presAssocID="{E7844C40-38F2-4C7E-B6AD-8D4A9FD2694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5E1FBBD-F8A0-4AAB-B5BC-16C148C58EC4}" type="pres">
      <dgm:prSet presAssocID="{E7844C40-38F2-4C7E-B6AD-8D4A9FD269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7539F35-80D5-4745-9BB1-D8AB7E2A9F5F}" type="pres">
      <dgm:prSet presAssocID="{E7844C40-38F2-4C7E-B6AD-8D4A9FD26943}" presName="spaceRect" presStyleCnt="0"/>
      <dgm:spPr/>
    </dgm:pt>
    <dgm:pt modelId="{80248941-AB5F-488D-8DF0-ACBD87A6EB2A}" type="pres">
      <dgm:prSet presAssocID="{E7844C40-38F2-4C7E-B6AD-8D4A9FD26943}" presName="textRect" presStyleLbl="revTx" presStyleIdx="1" presStyleCnt="4">
        <dgm:presLayoutVars>
          <dgm:chMax val="1"/>
          <dgm:chPref val="1"/>
        </dgm:presLayoutVars>
      </dgm:prSet>
      <dgm:spPr/>
    </dgm:pt>
    <dgm:pt modelId="{514DB13F-1AC7-4C21-B88A-63A8D2AACE83}" type="pres">
      <dgm:prSet presAssocID="{82AE4AAB-392A-457F-B69C-8F89EF547239}" presName="sibTrans" presStyleCnt="0"/>
      <dgm:spPr/>
    </dgm:pt>
    <dgm:pt modelId="{C6F50465-01E1-4F3A-930D-A25684B7DF6F}" type="pres">
      <dgm:prSet presAssocID="{FDA87BF3-1198-4D28-9E24-8EEFD8E90AD1}" presName="compNode" presStyleCnt="0"/>
      <dgm:spPr/>
    </dgm:pt>
    <dgm:pt modelId="{ED6F106F-EE4B-45A2-A8DB-8355E05BCBC2}" type="pres">
      <dgm:prSet presAssocID="{FDA87BF3-1198-4D28-9E24-8EEFD8E90AD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D118F5A-3885-4BD3-AA6B-C060534C7526}" type="pres">
      <dgm:prSet presAssocID="{FDA87BF3-1198-4D28-9E24-8EEFD8E90A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CC61F8A-59DF-4D6D-94A4-D48CF8864017}" type="pres">
      <dgm:prSet presAssocID="{FDA87BF3-1198-4D28-9E24-8EEFD8E90AD1}" presName="spaceRect" presStyleCnt="0"/>
      <dgm:spPr/>
    </dgm:pt>
    <dgm:pt modelId="{3F81FD26-B039-40E2-9613-9D487EA2E6A7}" type="pres">
      <dgm:prSet presAssocID="{FDA87BF3-1198-4D28-9E24-8EEFD8E90AD1}" presName="textRect" presStyleLbl="revTx" presStyleIdx="2" presStyleCnt="4">
        <dgm:presLayoutVars>
          <dgm:chMax val="1"/>
          <dgm:chPref val="1"/>
        </dgm:presLayoutVars>
      </dgm:prSet>
      <dgm:spPr/>
    </dgm:pt>
    <dgm:pt modelId="{D20A6417-01DD-42F5-990F-A3036E80E4A6}" type="pres">
      <dgm:prSet presAssocID="{2A255895-6669-4526-997A-218DD0A7DD39}" presName="sibTrans" presStyleCnt="0"/>
      <dgm:spPr/>
    </dgm:pt>
    <dgm:pt modelId="{7432E6A3-CF23-4FBF-9ED8-3931AA11C25A}" type="pres">
      <dgm:prSet presAssocID="{B58C54DB-0CEE-4B6F-B1FC-7907C10B6BF0}" presName="compNode" presStyleCnt="0"/>
      <dgm:spPr/>
    </dgm:pt>
    <dgm:pt modelId="{005C2FE1-6429-4F67-8548-622FB3CEFD1D}" type="pres">
      <dgm:prSet presAssocID="{B58C54DB-0CEE-4B6F-B1FC-7907C10B6BF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FBBC08B-5601-4714-8959-E39C7C828AF8}" type="pres">
      <dgm:prSet presAssocID="{B58C54DB-0CEE-4B6F-B1FC-7907C10B6B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248A257-7394-4BDB-BF5C-C376980AFDA6}" type="pres">
      <dgm:prSet presAssocID="{B58C54DB-0CEE-4B6F-B1FC-7907C10B6BF0}" presName="spaceRect" presStyleCnt="0"/>
      <dgm:spPr/>
    </dgm:pt>
    <dgm:pt modelId="{F44CACF0-46F4-4741-8D1E-6423DCAAEA41}" type="pres">
      <dgm:prSet presAssocID="{B58C54DB-0CEE-4B6F-B1FC-7907C10B6BF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9D86001-C446-4DA1-A357-0AF9A633DC95}" type="presOf" srcId="{E72C6761-E470-4425-939A-7144029C1FF3}" destId="{159D466A-D1F7-4096-B523-24AE202B9CE8}" srcOrd="0" destOrd="0" presId="urn:microsoft.com/office/officeart/2018/5/layout/IconLeafLabelList"/>
    <dgm:cxn modelId="{369FE70B-A3BE-4324-8304-BC73A62CF10B}" type="presOf" srcId="{D1ABB412-209F-4A4C-99A5-0B7D3CC033F1}" destId="{5604998A-2FC1-4008-A813-D259800C42F3}" srcOrd="0" destOrd="0" presId="urn:microsoft.com/office/officeart/2018/5/layout/IconLeafLabelList"/>
    <dgm:cxn modelId="{95154F0D-4C9F-4B50-8DC4-C677E2372360}" srcId="{D1ABB412-209F-4A4C-99A5-0B7D3CC033F1}" destId="{B58C54DB-0CEE-4B6F-B1FC-7907C10B6BF0}" srcOrd="3" destOrd="0" parTransId="{8121AA2C-6D7B-4304-8E24-9695F2242725}" sibTransId="{99D8C4B0-7749-4AED-86CE-A3F16139353F}"/>
    <dgm:cxn modelId="{6D6BE14F-D1B9-45CE-915C-BEFA6A894BA0}" srcId="{D1ABB412-209F-4A4C-99A5-0B7D3CC033F1}" destId="{E7844C40-38F2-4C7E-B6AD-8D4A9FD26943}" srcOrd="1" destOrd="0" parTransId="{0A4E184B-6E90-42BC-B1BA-5D69D3A71958}" sibTransId="{82AE4AAB-392A-457F-B69C-8F89EF547239}"/>
    <dgm:cxn modelId="{08D9F656-C6C1-469B-B220-42940C1217B0}" type="presOf" srcId="{E7844C40-38F2-4C7E-B6AD-8D4A9FD26943}" destId="{80248941-AB5F-488D-8DF0-ACBD87A6EB2A}" srcOrd="0" destOrd="0" presId="urn:microsoft.com/office/officeart/2018/5/layout/IconLeafLabelList"/>
    <dgm:cxn modelId="{8E7E1C8D-ACEF-41B8-AE6E-852F8FBF54FF}" srcId="{D1ABB412-209F-4A4C-99A5-0B7D3CC033F1}" destId="{E72C6761-E470-4425-939A-7144029C1FF3}" srcOrd="0" destOrd="0" parTransId="{CD61ABD1-6255-42CD-9842-F8099D55E916}" sibTransId="{D0F7265C-57CE-4170-B577-90AC111260AD}"/>
    <dgm:cxn modelId="{ECFD9F92-299D-4D5D-A382-7ADC15EE7D72}" type="presOf" srcId="{FDA87BF3-1198-4D28-9E24-8EEFD8E90AD1}" destId="{3F81FD26-B039-40E2-9613-9D487EA2E6A7}" srcOrd="0" destOrd="0" presId="urn:microsoft.com/office/officeart/2018/5/layout/IconLeafLabelList"/>
    <dgm:cxn modelId="{BB9B11BE-1038-4A54-845A-5F834087B38C}" type="presOf" srcId="{B58C54DB-0CEE-4B6F-B1FC-7907C10B6BF0}" destId="{F44CACF0-46F4-4741-8D1E-6423DCAAEA41}" srcOrd="0" destOrd="0" presId="urn:microsoft.com/office/officeart/2018/5/layout/IconLeafLabelList"/>
    <dgm:cxn modelId="{A000A9CE-06E2-4507-8C83-308848FFCC77}" srcId="{D1ABB412-209F-4A4C-99A5-0B7D3CC033F1}" destId="{FDA87BF3-1198-4D28-9E24-8EEFD8E90AD1}" srcOrd="2" destOrd="0" parTransId="{5DC76FDF-A2DF-4FCD-9A3C-787A1B831C7E}" sibTransId="{2A255895-6669-4526-997A-218DD0A7DD39}"/>
    <dgm:cxn modelId="{30F56B48-9693-4174-BA9C-5102678876EC}" type="presParOf" srcId="{5604998A-2FC1-4008-A813-D259800C42F3}" destId="{78B46E6A-2AFC-4D23-BFBB-E676F9F141A5}" srcOrd="0" destOrd="0" presId="urn:microsoft.com/office/officeart/2018/5/layout/IconLeafLabelList"/>
    <dgm:cxn modelId="{95C6C38F-2CF3-41EB-B9A7-2B0AD296678F}" type="presParOf" srcId="{78B46E6A-2AFC-4D23-BFBB-E676F9F141A5}" destId="{C0E6EC33-58C6-4263-B3AA-F32EC0F665BE}" srcOrd="0" destOrd="0" presId="urn:microsoft.com/office/officeart/2018/5/layout/IconLeafLabelList"/>
    <dgm:cxn modelId="{4E0EB455-49B1-4E78-AAD9-C29278C21E07}" type="presParOf" srcId="{78B46E6A-2AFC-4D23-BFBB-E676F9F141A5}" destId="{9443029B-9715-4E9D-B873-297EB8D02F2D}" srcOrd="1" destOrd="0" presId="urn:microsoft.com/office/officeart/2018/5/layout/IconLeafLabelList"/>
    <dgm:cxn modelId="{2798B29D-D60F-4CE8-A549-CEE3139BEFE7}" type="presParOf" srcId="{78B46E6A-2AFC-4D23-BFBB-E676F9F141A5}" destId="{2387AE01-2A6A-4B15-9BEE-A24D35474087}" srcOrd="2" destOrd="0" presId="urn:microsoft.com/office/officeart/2018/5/layout/IconLeafLabelList"/>
    <dgm:cxn modelId="{D0ECB633-8F6F-48E4-AC71-DEE76D5868C6}" type="presParOf" srcId="{78B46E6A-2AFC-4D23-BFBB-E676F9F141A5}" destId="{159D466A-D1F7-4096-B523-24AE202B9CE8}" srcOrd="3" destOrd="0" presId="urn:microsoft.com/office/officeart/2018/5/layout/IconLeafLabelList"/>
    <dgm:cxn modelId="{E4D7FE8C-3454-4D66-BFF7-5C30302C0EF4}" type="presParOf" srcId="{5604998A-2FC1-4008-A813-D259800C42F3}" destId="{C342D232-E2DE-47D2-8CCC-D9C84FE77FEE}" srcOrd="1" destOrd="0" presId="urn:microsoft.com/office/officeart/2018/5/layout/IconLeafLabelList"/>
    <dgm:cxn modelId="{AE2C8F9A-7E5C-45EB-8BD3-B6BC55942BB1}" type="presParOf" srcId="{5604998A-2FC1-4008-A813-D259800C42F3}" destId="{ADF8590D-AB52-4B70-BC82-AFBE5EC79B04}" srcOrd="2" destOrd="0" presId="urn:microsoft.com/office/officeart/2018/5/layout/IconLeafLabelList"/>
    <dgm:cxn modelId="{74785CE9-489A-44B6-8BCE-2D2C9A13ECCF}" type="presParOf" srcId="{ADF8590D-AB52-4B70-BC82-AFBE5EC79B04}" destId="{DC49AED0-7A19-4F17-82E3-890D91786BD6}" srcOrd="0" destOrd="0" presId="urn:microsoft.com/office/officeart/2018/5/layout/IconLeafLabelList"/>
    <dgm:cxn modelId="{2123CEE8-C3DD-4969-91DC-7D9701C305FB}" type="presParOf" srcId="{ADF8590D-AB52-4B70-BC82-AFBE5EC79B04}" destId="{F5E1FBBD-F8A0-4AAB-B5BC-16C148C58EC4}" srcOrd="1" destOrd="0" presId="urn:microsoft.com/office/officeart/2018/5/layout/IconLeafLabelList"/>
    <dgm:cxn modelId="{DB8BD82B-1859-42DB-8C95-4B865EA005C5}" type="presParOf" srcId="{ADF8590D-AB52-4B70-BC82-AFBE5EC79B04}" destId="{07539F35-80D5-4745-9BB1-D8AB7E2A9F5F}" srcOrd="2" destOrd="0" presId="urn:microsoft.com/office/officeart/2018/5/layout/IconLeafLabelList"/>
    <dgm:cxn modelId="{DA58AC5A-76AA-4BF2-BB6B-0DF3187EF13B}" type="presParOf" srcId="{ADF8590D-AB52-4B70-BC82-AFBE5EC79B04}" destId="{80248941-AB5F-488D-8DF0-ACBD87A6EB2A}" srcOrd="3" destOrd="0" presId="urn:microsoft.com/office/officeart/2018/5/layout/IconLeafLabelList"/>
    <dgm:cxn modelId="{75B51792-8E1E-4441-BE3F-954324E40FDA}" type="presParOf" srcId="{5604998A-2FC1-4008-A813-D259800C42F3}" destId="{514DB13F-1AC7-4C21-B88A-63A8D2AACE83}" srcOrd="3" destOrd="0" presId="urn:microsoft.com/office/officeart/2018/5/layout/IconLeafLabelList"/>
    <dgm:cxn modelId="{08446801-6B7F-4DB4-A1BA-544C1F62E936}" type="presParOf" srcId="{5604998A-2FC1-4008-A813-D259800C42F3}" destId="{C6F50465-01E1-4F3A-930D-A25684B7DF6F}" srcOrd="4" destOrd="0" presId="urn:microsoft.com/office/officeart/2018/5/layout/IconLeafLabelList"/>
    <dgm:cxn modelId="{91A112CF-9297-4D27-9208-F6B42497AC7E}" type="presParOf" srcId="{C6F50465-01E1-4F3A-930D-A25684B7DF6F}" destId="{ED6F106F-EE4B-45A2-A8DB-8355E05BCBC2}" srcOrd="0" destOrd="0" presId="urn:microsoft.com/office/officeart/2018/5/layout/IconLeafLabelList"/>
    <dgm:cxn modelId="{B8B1CAB1-943F-4539-A5A6-D4DFB94D54EC}" type="presParOf" srcId="{C6F50465-01E1-4F3A-930D-A25684B7DF6F}" destId="{BD118F5A-3885-4BD3-AA6B-C060534C7526}" srcOrd="1" destOrd="0" presId="urn:microsoft.com/office/officeart/2018/5/layout/IconLeafLabelList"/>
    <dgm:cxn modelId="{1879D7A2-B7B2-4E83-97C2-8D8CBB7CBF41}" type="presParOf" srcId="{C6F50465-01E1-4F3A-930D-A25684B7DF6F}" destId="{2CC61F8A-59DF-4D6D-94A4-D48CF8864017}" srcOrd="2" destOrd="0" presId="urn:microsoft.com/office/officeart/2018/5/layout/IconLeafLabelList"/>
    <dgm:cxn modelId="{344A8EE3-6958-4D15-AA8B-D5DC42E9B1F6}" type="presParOf" srcId="{C6F50465-01E1-4F3A-930D-A25684B7DF6F}" destId="{3F81FD26-B039-40E2-9613-9D487EA2E6A7}" srcOrd="3" destOrd="0" presId="urn:microsoft.com/office/officeart/2018/5/layout/IconLeafLabelList"/>
    <dgm:cxn modelId="{1285A4A3-7109-4CD3-868E-0BA719A8FB70}" type="presParOf" srcId="{5604998A-2FC1-4008-A813-D259800C42F3}" destId="{D20A6417-01DD-42F5-990F-A3036E80E4A6}" srcOrd="5" destOrd="0" presId="urn:microsoft.com/office/officeart/2018/5/layout/IconLeafLabelList"/>
    <dgm:cxn modelId="{E5E1A92C-E7EE-4B9C-904E-920781B12EB0}" type="presParOf" srcId="{5604998A-2FC1-4008-A813-D259800C42F3}" destId="{7432E6A3-CF23-4FBF-9ED8-3931AA11C25A}" srcOrd="6" destOrd="0" presId="urn:microsoft.com/office/officeart/2018/5/layout/IconLeafLabelList"/>
    <dgm:cxn modelId="{C39E640E-E49E-441C-AFD1-63B6F44E500D}" type="presParOf" srcId="{7432E6A3-CF23-4FBF-9ED8-3931AA11C25A}" destId="{005C2FE1-6429-4F67-8548-622FB3CEFD1D}" srcOrd="0" destOrd="0" presId="urn:microsoft.com/office/officeart/2018/5/layout/IconLeafLabelList"/>
    <dgm:cxn modelId="{7FA053E3-11EA-42B9-B36B-6330A03CF838}" type="presParOf" srcId="{7432E6A3-CF23-4FBF-9ED8-3931AA11C25A}" destId="{5FBBC08B-5601-4714-8959-E39C7C828AF8}" srcOrd="1" destOrd="0" presId="urn:microsoft.com/office/officeart/2018/5/layout/IconLeafLabelList"/>
    <dgm:cxn modelId="{CBD63084-99AC-46A0-A52F-2BE67F86BC51}" type="presParOf" srcId="{7432E6A3-CF23-4FBF-9ED8-3931AA11C25A}" destId="{E248A257-7394-4BDB-BF5C-C376980AFDA6}" srcOrd="2" destOrd="0" presId="urn:microsoft.com/office/officeart/2018/5/layout/IconLeafLabelList"/>
    <dgm:cxn modelId="{C11EE07D-721A-4696-A90D-1443BAFD8475}" type="presParOf" srcId="{7432E6A3-CF23-4FBF-9ED8-3931AA11C25A}" destId="{F44CACF0-46F4-4741-8D1E-6423DCAAEA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68258-B516-451C-8080-4BAAB85A5327}">
      <dsp:nvSpPr>
        <dsp:cNvPr id="0" name=""/>
        <dsp:cNvSpPr/>
      </dsp:nvSpPr>
      <dsp:spPr>
        <a:xfrm>
          <a:off x="550892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FCE8D-7410-4507-BEE2-DAFA7F872889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7692C-9C27-4F9A-9032-9DE06411E778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Customer Accessibility</a:t>
          </a:r>
        </a:p>
      </dsp:txBody>
      <dsp:txXfrm>
        <a:off x="89042" y="2289522"/>
        <a:ext cx="2368460" cy="720000"/>
      </dsp:txXfrm>
    </dsp:sp>
    <dsp:sp modelId="{CECE17D2-ADE9-454A-87AA-FA54A98A64DB}">
      <dsp:nvSpPr>
        <dsp:cNvPr id="0" name=""/>
        <dsp:cNvSpPr/>
      </dsp:nvSpPr>
      <dsp:spPr>
        <a:xfrm>
          <a:off x="3333833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331E1-BDC4-455F-947C-48A82CD696A1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C8AD8-1455-4440-B049-E303EB3789A4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Coordinating Communications</a:t>
          </a:r>
        </a:p>
      </dsp:txBody>
      <dsp:txXfrm>
        <a:off x="2871984" y="2289522"/>
        <a:ext cx="2368460" cy="720000"/>
      </dsp:txXfrm>
    </dsp:sp>
    <dsp:sp modelId="{2AE384EB-EA9B-46B1-87AE-217B5D0A72DF}">
      <dsp:nvSpPr>
        <dsp:cNvPr id="0" name=""/>
        <dsp:cNvSpPr/>
      </dsp:nvSpPr>
      <dsp:spPr>
        <a:xfrm>
          <a:off x="6116775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5B7-D983-4B3D-8D69-FA5A21F2EA37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CDEC0-4449-471B-B831-DEFACA3E2C36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BUSINESS Exposure</a:t>
          </a:r>
        </a:p>
      </dsp:txBody>
      <dsp:txXfrm>
        <a:off x="5654925" y="2289522"/>
        <a:ext cx="2368460" cy="720000"/>
      </dsp:txXfrm>
    </dsp:sp>
    <dsp:sp modelId="{3EDE9CB1-92B9-44DE-9DCB-E8C10C7E20BB}">
      <dsp:nvSpPr>
        <dsp:cNvPr id="0" name=""/>
        <dsp:cNvSpPr/>
      </dsp:nvSpPr>
      <dsp:spPr>
        <a:xfrm>
          <a:off x="8899716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44B2B-FEBB-4880-B52B-2FF2F2E184F7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ED31D-632C-4D2B-B133-A11955D9F8F1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Business Continuity</a:t>
          </a:r>
        </a:p>
      </dsp:txBody>
      <dsp:txXfrm>
        <a:off x="8437866" y="2289522"/>
        <a:ext cx="23684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6EC33-58C6-4263-B3AA-F32EC0F665BE}">
      <dsp:nvSpPr>
        <dsp:cNvPr id="0" name=""/>
        <dsp:cNvSpPr/>
      </dsp:nvSpPr>
      <dsp:spPr>
        <a:xfrm>
          <a:off x="550892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43029B-9715-4E9D-B873-297EB8D02F2D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9D466A-D1F7-4096-B523-24AE202B9CE8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Makes ordering easy</a:t>
          </a:r>
          <a:endParaRPr lang="en-US" sz="1700" kern="1200"/>
        </a:p>
      </dsp:txBody>
      <dsp:txXfrm>
        <a:off x="89042" y="2289522"/>
        <a:ext cx="2368460" cy="720000"/>
      </dsp:txXfrm>
    </dsp:sp>
    <dsp:sp modelId="{DC49AED0-7A19-4F17-82E3-890D91786BD6}">
      <dsp:nvSpPr>
        <dsp:cNvPr id="0" name=""/>
        <dsp:cNvSpPr/>
      </dsp:nvSpPr>
      <dsp:spPr>
        <a:xfrm>
          <a:off x="3333833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E1FBBD-F8A0-4AAB-B5BC-16C148C58EC4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48941-AB5F-488D-8DF0-ACBD87A6EB2A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Streamlines communication</a:t>
          </a:r>
          <a:endParaRPr lang="en-US" sz="1700" kern="1200"/>
        </a:p>
      </dsp:txBody>
      <dsp:txXfrm>
        <a:off x="2871984" y="2289522"/>
        <a:ext cx="2368460" cy="720000"/>
      </dsp:txXfrm>
    </dsp:sp>
    <dsp:sp modelId="{ED6F106F-EE4B-45A2-A8DB-8355E05BCBC2}">
      <dsp:nvSpPr>
        <dsp:cNvPr id="0" name=""/>
        <dsp:cNvSpPr/>
      </dsp:nvSpPr>
      <dsp:spPr>
        <a:xfrm>
          <a:off x="6116775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118F5A-3885-4BD3-AA6B-C060534C7526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81FD26-B039-40E2-9613-9D487EA2E6A7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dirty="0"/>
            <a:t>Will expose new CUSTOMERS to your brand</a:t>
          </a:r>
          <a:endParaRPr lang="en-US" sz="1700" kern="1200" dirty="0"/>
        </a:p>
      </dsp:txBody>
      <dsp:txXfrm>
        <a:off x="5654925" y="2289522"/>
        <a:ext cx="2368460" cy="720000"/>
      </dsp:txXfrm>
    </dsp:sp>
    <dsp:sp modelId="{005C2FE1-6429-4F67-8548-622FB3CEFD1D}">
      <dsp:nvSpPr>
        <dsp:cNvPr id="0" name=""/>
        <dsp:cNvSpPr/>
      </dsp:nvSpPr>
      <dsp:spPr>
        <a:xfrm>
          <a:off x="8899716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BBC08B-5601-4714-8959-E39C7C828AF8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4CACF0-46F4-4741-8D1E-6423DCAAEA41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Will increase revenue</a:t>
          </a:r>
          <a:endParaRPr lang="en-US" sz="1700" kern="120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D309D-3BDB-4D45-B5A6-0C7CD4C0A40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A0D3B-227E-42FC-94A7-88D06CD5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8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Continuity: Want to make business stable and have a reliable system in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A0D3B-227E-42FC-94A7-88D06CD5D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6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if there are any questions.  If none, thank Karoline for her time and appreciate the opportunity to present to 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A0D3B-227E-42FC-94A7-88D06CD5DB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7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1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73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2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8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0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4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8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4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3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9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64EA30-D8AD-4409-81AF-E9707F0EDDF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859C-110E-4578-9E6B-3B7AB3177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19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2782-86DB-4882-8695-E833F404E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Sweet Karoline’s Cakes </a:t>
            </a:r>
            <a:br>
              <a:rPr lang="en-US" dirty="0"/>
            </a:br>
            <a:r>
              <a:rPr lang="en-US" sz="3200" dirty="0"/>
              <a:t>Business Process Automation Proposal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6A6CC-913E-4379-A72A-5176ABA18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837470"/>
            <a:ext cx="10208677" cy="80132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By silver souls:</a:t>
            </a:r>
          </a:p>
          <a:p>
            <a:r>
              <a:rPr lang="en-US" dirty="0"/>
              <a:t>Adam Schweitzer, nick gay, nick Taylor, ben benoit, Matt Holston, Alex Mattingly</a:t>
            </a:r>
          </a:p>
        </p:txBody>
      </p:sp>
      <p:pic>
        <p:nvPicPr>
          <p:cNvPr id="5" name="Graphic 4" descr="Cake slice">
            <a:extLst>
              <a:ext uri="{FF2B5EF4-FFF2-40B4-BE49-F238E27FC236}">
                <a16:creationId xmlns:a16="http://schemas.microsoft.com/office/drawing/2014/main" id="{9964B355-4CFE-4717-8CC3-785331807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6793" y="2214716"/>
            <a:ext cx="2428568" cy="24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5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17CC-0BCB-4EEA-87B8-1012EE4D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Customer Account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4A0281-BB97-4C9A-AD46-B304B103F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181492"/>
            <a:ext cx="8947150" cy="3672581"/>
          </a:xfrm>
        </p:spPr>
      </p:pic>
    </p:spTree>
    <p:extLst>
      <p:ext uri="{BB962C8B-B14F-4D97-AF65-F5344CB8AC3E}">
        <p14:creationId xmlns:p14="http://schemas.microsoft.com/office/powerpoint/2010/main" val="88023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D6EA-D05C-401D-99B8-3A52C871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Order History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9DCEE4-F105-4187-89A4-0A02E35D3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7" y="1484266"/>
            <a:ext cx="9389806" cy="510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AC72-E0AB-4A97-9607-519AC063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Admin Login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930406-BC56-46FA-9FEE-6E6B70C33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68" y="2235727"/>
            <a:ext cx="5296639" cy="3829584"/>
          </a:xfrm>
        </p:spPr>
      </p:pic>
    </p:spTree>
    <p:extLst>
      <p:ext uri="{BB962C8B-B14F-4D97-AF65-F5344CB8AC3E}">
        <p14:creationId xmlns:p14="http://schemas.microsoft.com/office/powerpoint/2010/main" val="7902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BDE63-6DA3-415F-BF0A-1557CB84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In conclusion, our system…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4CFE6E-915B-4FA3-98EE-A380F1B54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65203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3755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E6EC33-58C6-4263-B3AA-F32EC0F66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C0E6EC33-58C6-4263-B3AA-F32EC0F66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C0E6EC33-58C6-4263-B3AA-F32EC0F66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C0E6EC33-58C6-4263-B3AA-F32EC0F66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C0E6EC33-58C6-4263-B3AA-F32EC0F665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43029B-9715-4E9D-B873-297EB8D02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9443029B-9715-4E9D-B873-297EB8D02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9443029B-9715-4E9D-B873-297EB8D02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9443029B-9715-4E9D-B873-297EB8D02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graphicEl>
                                              <a:dgm id="{9443029B-9715-4E9D-B873-297EB8D02F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9D466A-D1F7-4096-B523-24AE202B9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159D466A-D1F7-4096-B523-24AE202B9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159D466A-D1F7-4096-B523-24AE202B9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159D466A-D1F7-4096-B523-24AE202B9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159D466A-D1F7-4096-B523-24AE202B9C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49AED0-7A19-4F17-82E3-890D91786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DC49AED0-7A19-4F17-82E3-890D91786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DC49AED0-7A19-4F17-82E3-890D91786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DC49AED0-7A19-4F17-82E3-890D91786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DC49AED0-7A19-4F17-82E3-890D91786B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E1FBBD-F8A0-4AAB-B5BC-16C148C58E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F5E1FBBD-F8A0-4AAB-B5BC-16C148C58E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graphicEl>
                                              <a:dgm id="{F5E1FBBD-F8A0-4AAB-B5BC-16C148C58E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F5E1FBBD-F8A0-4AAB-B5BC-16C148C58E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F5E1FBBD-F8A0-4AAB-B5BC-16C148C58E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248941-AB5F-488D-8DF0-ACBD87A6E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80248941-AB5F-488D-8DF0-ACBD87A6E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80248941-AB5F-488D-8DF0-ACBD87A6E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80248941-AB5F-488D-8DF0-ACBD87A6E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80248941-AB5F-488D-8DF0-ACBD87A6EB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118F5A-3885-4BD3-AA6B-C060534C7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BD118F5A-3885-4BD3-AA6B-C060534C7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BD118F5A-3885-4BD3-AA6B-C060534C7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graphicEl>
                                              <a:dgm id="{BD118F5A-3885-4BD3-AA6B-C060534C7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BD118F5A-3885-4BD3-AA6B-C060534C7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6F106F-EE4B-45A2-A8DB-8355E05BC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ED6F106F-EE4B-45A2-A8DB-8355E05BC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graphicEl>
                                              <a:dgm id="{ED6F106F-EE4B-45A2-A8DB-8355E05BC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graphicEl>
                                              <a:dgm id="{ED6F106F-EE4B-45A2-A8DB-8355E05BC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ED6F106F-EE4B-45A2-A8DB-8355E05BCB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81FD26-B039-40E2-9613-9D487EA2E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3F81FD26-B039-40E2-9613-9D487EA2E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3F81FD26-B039-40E2-9613-9D487EA2E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graphicEl>
                                              <a:dgm id="{3F81FD26-B039-40E2-9613-9D487EA2E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3F81FD26-B039-40E2-9613-9D487EA2E6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5C2FE1-6429-4F67-8548-622FB3CEF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graphicEl>
                                              <a:dgm id="{005C2FE1-6429-4F67-8548-622FB3CEF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graphicEl>
                                              <a:dgm id="{005C2FE1-6429-4F67-8548-622FB3CEF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005C2FE1-6429-4F67-8548-622FB3CEF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graphicEl>
                                              <a:dgm id="{005C2FE1-6429-4F67-8548-622FB3CEFD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BBC08B-5601-4714-8959-E39C7C828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graphicEl>
                                              <a:dgm id="{5FBBC08B-5601-4714-8959-E39C7C828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graphicEl>
                                              <a:dgm id="{5FBBC08B-5601-4714-8959-E39C7C828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graphicEl>
                                              <a:dgm id="{5FBBC08B-5601-4714-8959-E39C7C828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graphicEl>
                                              <a:dgm id="{5FBBC08B-5601-4714-8959-E39C7C828A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4CACF0-46F4-4741-8D1E-6423DCAAE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graphicEl>
                                              <a:dgm id="{F44CACF0-46F4-4741-8D1E-6423DCAAE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graphicEl>
                                              <a:dgm id="{F44CACF0-46F4-4741-8D1E-6423DCAAE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graphicEl>
                                              <a:dgm id="{F44CACF0-46F4-4741-8D1E-6423DCAAE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>
                                            <p:graphicEl>
                                              <a:dgm id="{F44CACF0-46F4-4741-8D1E-6423DCAAE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6924A-36D7-48B7-A77E-D461A059F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A5579-D0D2-40DE-8D17-CF53CE02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149" y="1325880"/>
            <a:ext cx="618115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A0ACE7FA-6331-4C56-911D-E3F37FDE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EEE464AA-F385-4411-8A33-DE57CA2F1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942449" y="942450"/>
            <a:ext cx="6858001" cy="4973099"/>
          </a:xfrm>
          <a:custGeom>
            <a:avLst/>
            <a:gdLst>
              <a:gd name="connsiteX0" fmla="*/ 6858001 w 6858001"/>
              <a:gd name="connsiteY0" fmla="*/ 1344715 h 4973099"/>
              <a:gd name="connsiteX1" fmla="*/ 6858001 w 6858001"/>
              <a:gd name="connsiteY1" fmla="*/ 1177 h 4973099"/>
              <a:gd name="connsiteX2" fmla="*/ 6702324 w 6858001"/>
              <a:gd name="connsiteY2" fmla="*/ 26222 h 4973099"/>
              <a:gd name="connsiteX3" fmla="*/ 6547333 w 6858001"/>
              <a:gd name="connsiteY3" fmla="*/ 50091 h 4973099"/>
              <a:gd name="connsiteX4" fmla="*/ 6391657 w 6858001"/>
              <a:gd name="connsiteY4" fmla="*/ 73455 h 4973099"/>
              <a:gd name="connsiteX5" fmla="*/ 6235294 w 6858001"/>
              <a:gd name="connsiteY5" fmla="*/ 93458 h 4973099"/>
              <a:gd name="connsiteX6" fmla="*/ 6079618 w 6858001"/>
              <a:gd name="connsiteY6" fmla="*/ 113629 h 4973099"/>
              <a:gd name="connsiteX7" fmla="*/ 5923255 w 6858001"/>
              <a:gd name="connsiteY7" fmla="*/ 132455 h 4973099"/>
              <a:gd name="connsiteX8" fmla="*/ 5768950 w 6858001"/>
              <a:gd name="connsiteY8" fmla="*/ 148591 h 4973099"/>
              <a:gd name="connsiteX9" fmla="*/ 5612588 w 6858001"/>
              <a:gd name="connsiteY9" fmla="*/ 163887 h 4973099"/>
              <a:gd name="connsiteX10" fmla="*/ 5456911 w 6858001"/>
              <a:gd name="connsiteY10" fmla="*/ 177839 h 4973099"/>
              <a:gd name="connsiteX11" fmla="*/ 5303978 w 6858001"/>
              <a:gd name="connsiteY11" fmla="*/ 189941 h 4973099"/>
              <a:gd name="connsiteX12" fmla="*/ 5148987 w 6858001"/>
              <a:gd name="connsiteY12" fmla="*/ 202044 h 4973099"/>
              <a:gd name="connsiteX13" fmla="*/ 4996054 w 6858001"/>
              <a:gd name="connsiteY13" fmla="*/ 212129 h 4973099"/>
              <a:gd name="connsiteX14" fmla="*/ 4843120 w 6858001"/>
              <a:gd name="connsiteY14" fmla="*/ 220029 h 4973099"/>
              <a:gd name="connsiteX15" fmla="*/ 4690873 w 6858001"/>
              <a:gd name="connsiteY15" fmla="*/ 228266 h 4973099"/>
              <a:gd name="connsiteX16" fmla="*/ 4539997 w 6858001"/>
              <a:gd name="connsiteY16" fmla="*/ 235157 h 4973099"/>
              <a:gd name="connsiteX17" fmla="*/ 4390492 w 6858001"/>
              <a:gd name="connsiteY17" fmla="*/ 240032 h 4973099"/>
              <a:gd name="connsiteX18" fmla="*/ 4240988 w 6858001"/>
              <a:gd name="connsiteY18" fmla="*/ 244234 h 4973099"/>
              <a:gd name="connsiteX19" fmla="*/ 4092855 w 6858001"/>
              <a:gd name="connsiteY19" fmla="*/ 248268 h 4973099"/>
              <a:gd name="connsiteX20" fmla="*/ 3946780 w 6858001"/>
              <a:gd name="connsiteY20" fmla="*/ 250117 h 4973099"/>
              <a:gd name="connsiteX21" fmla="*/ 3800704 w 6858001"/>
              <a:gd name="connsiteY21" fmla="*/ 252134 h 4973099"/>
              <a:gd name="connsiteX22" fmla="*/ 3656686 w 6858001"/>
              <a:gd name="connsiteY22" fmla="*/ 253143 h 4973099"/>
              <a:gd name="connsiteX23" fmla="*/ 3514040 w 6858001"/>
              <a:gd name="connsiteY23" fmla="*/ 252134 h 4973099"/>
              <a:gd name="connsiteX24" fmla="*/ 3372765 w 6858001"/>
              <a:gd name="connsiteY24" fmla="*/ 252134 h 4973099"/>
              <a:gd name="connsiteX25" fmla="*/ 3232862 w 6858001"/>
              <a:gd name="connsiteY25" fmla="*/ 250117 h 4973099"/>
              <a:gd name="connsiteX26" fmla="*/ 3095702 w 6858001"/>
              <a:gd name="connsiteY26" fmla="*/ 247092 h 4973099"/>
              <a:gd name="connsiteX27" fmla="*/ 2959914 w 6858001"/>
              <a:gd name="connsiteY27" fmla="*/ 244234 h 4973099"/>
              <a:gd name="connsiteX28" fmla="*/ 2826868 w 6858001"/>
              <a:gd name="connsiteY28" fmla="*/ 241040 h 4973099"/>
              <a:gd name="connsiteX29" fmla="*/ 2694509 w 6858001"/>
              <a:gd name="connsiteY29" fmla="*/ 236166 h 4973099"/>
              <a:gd name="connsiteX30" fmla="*/ 2564208 w 6858001"/>
              <a:gd name="connsiteY30" fmla="*/ 230955 h 4973099"/>
              <a:gd name="connsiteX31" fmla="*/ 2436649 w 6858001"/>
              <a:gd name="connsiteY31" fmla="*/ 226249 h 4973099"/>
              <a:gd name="connsiteX32" fmla="*/ 2187703 w 6858001"/>
              <a:gd name="connsiteY32" fmla="*/ 212969 h 4973099"/>
              <a:gd name="connsiteX33" fmla="*/ 1949045 w 6858001"/>
              <a:gd name="connsiteY33" fmla="*/ 198850 h 4973099"/>
              <a:gd name="connsiteX34" fmla="*/ 1719988 w 6858001"/>
              <a:gd name="connsiteY34" fmla="*/ 184058 h 4973099"/>
              <a:gd name="connsiteX35" fmla="*/ 1503275 w 6858001"/>
              <a:gd name="connsiteY35" fmla="*/ 167753 h 4973099"/>
              <a:gd name="connsiteX36" fmla="*/ 1296163 w 6858001"/>
              <a:gd name="connsiteY36" fmla="*/ 150776 h 4973099"/>
              <a:gd name="connsiteX37" fmla="*/ 1104139 w 6858001"/>
              <a:gd name="connsiteY37" fmla="*/ 132455 h 4973099"/>
              <a:gd name="connsiteX38" fmla="*/ 923774 w 6858001"/>
              <a:gd name="connsiteY38" fmla="*/ 114469 h 4973099"/>
              <a:gd name="connsiteX39" fmla="*/ 757810 w 6858001"/>
              <a:gd name="connsiteY39" fmla="*/ 96484 h 4973099"/>
              <a:gd name="connsiteX40" fmla="*/ 605563 w 6858001"/>
              <a:gd name="connsiteY40" fmla="*/ 79507 h 4973099"/>
              <a:gd name="connsiteX41" fmla="*/ 470460 w 6858001"/>
              <a:gd name="connsiteY41" fmla="*/ 63370 h 4973099"/>
              <a:gd name="connsiteX42" fmla="*/ 348388 w 6858001"/>
              <a:gd name="connsiteY42" fmla="*/ 48074 h 4973099"/>
              <a:gd name="connsiteX43" fmla="*/ 245518 w 6858001"/>
              <a:gd name="connsiteY43" fmla="*/ 35299 h 4973099"/>
              <a:gd name="connsiteX44" fmla="*/ 159107 w 6858001"/>
              <a:gd name="connsiteY44" fmla="*/ 23197 h 4973099"/>
              <a:gd name="connsiteX45" fmla="*/ 40463 w 6858001"/>
              <a:gd name="connsiteY45" fmla="*/ 5883 h 4973099"/>
              <a:gd name="connsiteX46" fmla="*/ 1 w 6858001"/>
              <a:gd name="connsiteY46" fmla="*/ 0 h 4973099"/>
              <a:gd name="connsiteX47" fmla="*/ 1 w 6858001"/>
              <a:gd name="connsiteY47" fmla="*/ 897889 h 4973099"/>
              <a:gd name="connsiteX48" fmla="*/ 0 w 6858001"/>
              <a:gd name="connsiteY48" fmla="*/ 897889 h 4973099"/>
              <a:gd name="connsiteX49" fmla="*/ 0 w 6858001"/>
              <a:gd name="connsiteY49" fmla="*/ 4973099 h 4973099"/>
              <a:gd name="connsiteX50" fmla="*/ 6858000 w 6858001"/>
              <a:gd name="connsiteY50" fmla="*/ 4973099 h 4973099"/>
              <a:gd name="connsiteX51" fmla="*/ 6858000 w 6858001"/>
              <a:gd name="connsiteY51" fmla="*/ 1344715 h 49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73099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897889"/>
                </a:lnTo>
                <a:lnTo>
                  <a:pt x="0" y="897889"/>
                </a:lnTo>
                <a:lnTo>
                  <a:pt x="0" y="4973099"/>
                </a:lnTo>
                <a:lnTo>
                  <a:pt x="6858000" y="4973099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431DB1-C0E3-4F79-91B4-12912525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Help">
            <a:extLst>
              <a:ext uri="{FF2B5EF4-FFF2-40B4-BE49-F238E27FC236}">
                <a16:creationId xmlns:a16="http://schemas.microsoft.com/office/drawing/2014/main" id="{8BB9088D-97B2-4929-80CA-830B2C8EF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854" y="1712893"/>
            <a:ext cx="3431749" cy="34317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29851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6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49D9E-0F83-4E9E-8B20-87FB1AD8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Current Problems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36582-1B0F-4870-9FFF-5D2901F50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77691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622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4FCE8D-7410-4507-BEE2-DAFA7F872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144FCE8D-7410-4507-BEE2-DAFA7F8728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144FCE8D-7410-4507-BEE2-DAFA7F872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144FCE8D-7410-4507-BEE2-DAFA7F872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668258-B516-451C-8080-4BAAB85A5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76668258-B516-451C-8080-4BAAB85A53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76668258-B516-451C-8080-4BAAB85A5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76668258-B516-451C-8080-4BAAB85A5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67692C-9C27-4F9A-9032-9DE06411E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6567692C-9C27-4F9A-9032-9DE06411E7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6567692C-9C27-4F9A-9032-9DE06411E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6567692C-9C27-4F9A-9032-9DE06411E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5331E1-BDC4-455F-947C-48A82CD69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1B5331E1-BDC4-455F-947C-48A82CD696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1B5331E1-BDC4-455F-947C-48A82CD69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1B5331E1-BDC4-455F-947C-48A82CD69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CE17D2-ADE9-454A-87AA-FA54A98A6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CECE17D2-ADE9-454A-87AA-FA54A98A6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CECE17D2-ADE9-454A-87AA-FA54A98A6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CECE17D2-ADE9-454A-87AA-FA54A98A6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5C8AD8-1455-4440-B049-E303EB3789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515C8AD8-1455-4440-B049-E303EB3789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515C8AD8-1455-4440-B049-E303EB3789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515C8AD8-1455-4440-B049-E303EB3789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E384EB-EA9B-46B1-87AE-217B5D0A7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2AE384EB-EA9B-46B1-87AE-217B5D0A72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2AE384EB-EA9B-46B1-87AE-217B5D0A7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2AE384EB-EA9B-46B1-87AE-217B5D0A7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2955B7-D983-4B3D-8D69-FA5A21F2E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B92955B7-D983-4B3D-8D69-FA5A21F2EA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B92955B7-D983-4B3D-8D69-FA5A21F2E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B92955B7-D983-4B3D-8D69-FA5A21F2E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5CDEC0-4449-471B-B831-DEFACA3E2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385CDEC0-4449-471B-B831-DEFACA3E2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385CDEC0-4449-471B-B831-DEFACA3E2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385CDEC0-4449-471B-B831-DEFACA3E2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DE9CB1-92B9-44DE-9DCB-E8C10C7E20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3EDE9CB1-92B9-44DE-9DCB-E8C10C7E20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3EDE9CB1-92B9-44DE-9DCB-E8C10C7E20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3EDE9CB1-92B9-44DE-9DCB-E8C10C7E20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B44B2B-FEBB-4880-B52B-2FF2F2E184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1EB44B2B-FEBB-4880-B52B-2FF2F2E184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1EB44B2B-FEBB-4880-B52B-2FF2F2E184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1EB44B2B-FEBB-4880-B52B-2FF2F2E184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AED31D-632C-4D2B-B133-A11955D9F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70AED31D-632C-4D2B-B133-A11955D9F8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70AED31D-632C-4D2B-B133-A11955D9F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graphicEl>
                                              <a:dgm id="{70AED31D-632C-4D2B-B133-A11955D9F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2B64-B70D-4F0A-ACDB-12768F50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- Homepage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7DCF25F-49BC-4BCB-B8F7-8AF704FA1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595"/>
            <a:ext cx="12192000" cy="46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8EBB-8249-4203-B9A5-3823A64D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- Menu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FF79E-52EF-46B1-BDCE-158789A05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6" y="1471889"/>
            <a:ext cx="10200968" cy="528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91A2-F2C7-4CB1-91B2-4667F8F0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Contact Us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1472423-5C03-4F52-A735-8CBDFC713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72" y="1853248"/>
            <a:ext cx="7050856" cy="39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0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D0856-F6F5-41D1-BE68-304DF442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12" y="1454963"/>
            <a:ext cx="4802187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Prototype – Order Form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187303-49D5-491D-9AA3-B9632F757DB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8810"/>
          <a:stretch/>
        </p:blipFill>
        <p:spPr>
          <a:xfrm>
            <a:off x="410448" y="309716"/>
            <a:ext cx="5957728" cy="61230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55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FB0A-6084-4EC2-8FDF-3BE5CC60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- Cart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44F3BD-8014-46E4-AD17-923B2D8EA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90" y="2273832"/>
            <a:ext cx="3543795" cy="3753374"/>
          </a:xfrm>
        </p:spPr>
      </p:pic>
    </p:spTree>
    <p:extLst>
      <p:ext uri="{BB962C8B-B14F-4D97-AF65-F5344CB8AC3E}">
        <p14:creationId xmlns:p14="http://schemas.microsoft.com/office/powerpoint/2010/main" val="77882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609C-C952-4B39-8623-8A5F397F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Payment Form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F6A2D3-36C8-4A72-8AEF-7236D8A5F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854" y="1483997"/>
            <a:ext cx="5528292" cy="5140487"/>
          </a:xfrm>
        </p:spPr>
      </p:pic>
    </p:spTree>
    <p:extLst>
      <p:ext uri="{BB962C8B-B14F-4D97-AF65-F5344CB8AC3E}">
        <p14:creationId xmlns:p14="http://schemas.microsoft.com/office/powerpoint/2010/main" val="186519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638C-87EE-4438-8472-09DBBDED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Customer Sign-in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4DF38C-43CD-47E2-B4F0-0DCB77116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71" y="1388864"/>
            <a:ext cx="3809458" cy="51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80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</Words>
  <Application>Microsoft Office PowerPoint</Application>
  <PresentationFormat>Widescreen</PresentationFormat>
  <Paragraphs>28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Sweet Karoline’s Cakes  Business Process Automation Proposal</vt:lpstr>
      <vt:lpstr>Current Problems</vt:lpstr>
      <vt:lpstr>Prototype - Homepage</vt:lpstr>
      <vt:lpstr>Prototype - Menu </vt:lpstr>
      <vt:lpstr>Prototype – Contact Us</vt:lpstr>
      <vt:lpstr>Prototype – Order Form</vt:lpstr>
      <vt:lpstr>Prototype - Cart</vt:lpstr>
      <vt:lpstr>Prototype – Payment Form</vt:lpstr>
      <vt:lpstr>Prototype – Customer Sign-in </vt:lpstr>
      <vt:lpstr>Prototype – Customer Account</vt:lpstr>
      <vt:lpstr>Prototype – Order History</vt:lpstr>
      <vt:lpstr>Prototype – Admin Login</vt:lpstr>
      <vt:lpstr>In conclusion, our system…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Karoline’s Cakes  Business Process Automation Proposal</dc:title>
  <dc:creator>Adam S.</dc:creator>
  <cp:lastModifiedBy>Adam S.</cp:lastModifiedBy>
  <cp:revision>1</cp:revision>
  <dcterms:created xsi:type="dcterms:W3CDTF">2018-12-09T02:23:34Z</dcterms:created>
  <dcterms:modified xsi:type="dcterms:W3CDTF">2018-12-09T02:26:39Z</dcterms:modified>
</cp:coreProperties>
</file>