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7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1079F-B112-4DF6-BA01-8F3C5F0A5AA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35F889-2238-4D70-AEC9-8DFAD6C95424}">
      <dgm:prSet/>
      <dgm:spPr/>
      <dgm:t>
        <a:bodyPr/>
        <a:lstStyle/>
        <a:p>
          <a:r>
            <a:rPr lang="en-US" dirty="0"/>
            <a:t>Sweet Karoline’s Cakes is in need of a system to improve efficiency and organization of  its business processes.</a:t>
          </a:r>
        </a:p>
      </dgm:t>
    </dgm:pt>
    <dgm:pt modelId="{7A4BF5FB-670C-4318-8378-C4F2933FD57F}" type="parTrans" cxnId="{58370FDD-DB23-460A-958C-35B1559E8D9E}">
      <dgm:prSet/>
      <dgm:spPr/>
      <dgm:t>
        <a:bodyPr/>
        <a:lstStyle/>
        <a:p>
          <a:endParaRPr lang="en-US"/>
        </a:p>
      </dgm:t>
    </dgm:pt>
    <dgm:pt modelId="{6E0CE393-B426-4010-AC1C-900DD7D29B81}" type="sibTrans" cxnId="{58370FDD-DB23-460A-958C-35B1559E8D9E}">
      <dgm:prSet/>
      <dgm:spPr/>
      <dgm:t>
        <a:bodyPr/>
        <a:lstStyle/>
        <a:p>
          <a:endParaRPr lang="en-US"/>
        </a:p>
      </dgm:t>
    </dgm:pt>
    <dgm:pt modelId="{156BF48D-3B6A-42AA-B0E7-99EE6D0D3EB1}">
      <dgm:prSet/>
      <dgm:spPr/>
      <dgm:t>
        <a:bodyPr/>
        <a:lstStyle/>
        <a:p>
          <a:r>
            <a:rPr lang="en-US" dirty="0"/>
            <a:t>Without such a system, Karoline herself has to devote more time and resources into managing communications with customers as well as payment options and other processes.</a:t>
          </a:r>
        </a:p>
      </dgm:t>
    </dgm:pt>
    <dgm:pt modelId="{E71DD7CE-A93F-4E0A-98E8-6AB8CCC1757C}" type="parTrans" cxnId="{4F380A6A-70FB-4D2C-A308-020FA5AFCA4F}">
      <dgm:prSet/>
      <dgm:spPr/>
      <dgm:t>
        <a:bodyPr/>
        <a:lstStyle/>
        <a:p>
          <a:endParaRPr lang="en-US"/>
        </a:p>
      </dgm:t>
    </dgm:pt>
    <dgm:pt modelId="{853D789C-10E9-4B50-B246-24B4AC93CAA1}" type="sibTrans" cxnId="{4F380A6A-70FB-4D2C-A308-020FA5AFCA4F}">
      <dgm:prSet/>
      <dgm:spPr/>
      <dgm:t>
        <a:bodyPr/>
        <a:lstStyle/>
        <a:p>
          <a:endParaRPr lang="en-US"/>
        </a:p>
      </dgm:t>
    </dgm:pt>
    <dgm:pt modelId="{1A9A63D7-388D-4B33-B2E2-D7DF18B2673C}">
      <dgm:prSet/>
      <dgm:spPr/>
      <dgm:t>
        <a:bodyPr/>
        <a:lstStyle/>
        <a:p>
          <a:r>
            <a:rPr lang="en-US" dirty="0"/>
            <a:t>This takes away time to bake for customers, but such a system would give Karoline more time and effectively more revenue.</a:t>
          </a:r>
        </a:p>
      </dgm:t>
    </dgm:pt>
    <dgm:pt modelId="{F36F06E0-15FD-4C98-B70B-1609396480B7}" type="parTrans" cxnId="{F30E5E4D-DC69-4E14-ABA8-3996649A02EA}">
      <dgm:prSet/>
      <dgm:spPr/>
      <dgm:t>
        <a:bodyPr/>
        <a:lstStyle/>
        <a:p>
          <a:endParaRPr lang="en-US"/>
        </a:p>
      </dgm:t>
    </dgm:pt>
    <dgm:pt modelId="{12AC34ED-CDD4-4D92-9845-CC3ADDA60B3C}" type="sibTrans" cxnId="{F30E5E4D-DC69-4E14-ABA8-3996649A02EA}">
      <dgm:prSet/>
      <dgm:spPr/>
      <dgm:t>
        <a:bodyPr/>
        <a:lstStyle/>
        <a:p>
          <a:endParaRPr lang="en-US"/>
        </a:p>
      </dgm:t>
    </dgm:pt>
    <dgm:pt modelId="{B6FBFED0-2619-45F7-8D74-F8CB74685406}" type="pres">
      <dgm:prSet presAssocID="{2311079F-B112-4DF6-BA01-8F3C5F0A5AAA}" presName="root" presStyleCnt="0">
        <dgm:presLayoutVars>
          <dgm:dir/>
          <dgm:resizeHandles val="exact"/>
        </dgm:presLayoutVars>
      </dgm:prSet>
      <dgm:spPr/>
    </dgm:pt>
    <dgm:pt modelId="{28ABFE12-23C5-4BF4-9D35-53F69CAC9896}" type="pres">
      <dgm:prSet presAssocID="{8C35F889-2238-4D70-AEC9-8DFAD6C95424}" presName="compNode" presStyleCnt="0"/>
      <dgm:spPr/>
    </dgm:pt>
    <dgm:pt modelId="{BA9C4E10-743E-4A0B-BDCF-776997C388E1}" type="pres">
      <dgm:prSet presAssocID="{8C35F889-2238-4D70-AEC9-8DFAD6C954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 slice"/>
        </a:ext>
      </dgm:extLst>
    </dgm:pt>
    <dgm:pt modelId="{F9298CB8-A6BF-4C22-A8AB-B37EFA363000}" type="pres">
      <dgm:prSet presAssocID="{8C35F889-2238-4D70-AEC9-8DFAD6C95424}" presName="spaceRect" presStyleCnt="0"/>
      <dgm:spPr/>
    </dgm:pt>
    <dgm:pt modelId="{50F7CB20-E6D1-4C7F-AF61-2D26CAB8B3F4}" type="pres">
      <dgm:prSet presAssocID="{8C35F889-2238-4D70-AEC9-8DFAD6C95424}" presName="textRect" presStyleLbl="revTx" presStyleIdx="0" presStyleCnt="3">
        <dgm:presLayoutVars>
          <dgm:chMax val="1"/>
          <dgm:chPref val="1"/>
        </dgm:presLayoutVars>
      </dgm:prSet>
      <dgm:spPr/>
    </dgm:pt>
    <dgm:pt modelId="{D7254B74-C0F8-4D80-B6B9-C5C592C522B1}" type="pres">
      <dgm:prSet presAssocID="{6E0CE393-B426-4010-AC1C-900DD7D29B81}" presName="sibTrans" presStyleCnt="0"/>
      <dgm:spPr/>
    </dgm:pt>
    <dgm:pt modelId="{D761ABFB-2618-4549-AE4F-83C91E79923C}" type="pres">
      <dgm:prSet presAssocID="{156BF48D-3B6A-42AA-B0E7-99EE6D0D3EB1}" presName="compNode" presStyleCnt="0"/>
      <dgm:spPr/>
    </dgm:pt>
    <dgm:pt modelId="{7959DE5F-2F29-42B2-902E-6E0902AC1401}" type="pres">
      <dgm:prSet presAssocID="{156BF48D-3B6A-42AA-B0E7-99EE6D0D3E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D6904067-8BF8-4D02-9769-BF46FB8DD02F}" type="pres">
      <dgm:prSet presAssocID="{156BF48D-3B6A-42AA-B0E7-99EE6D0D3EB1}" presName="spaceRect" presStyleCnt="0"/>
      <dgm:spPr/>
    </dgm:pt>
    <dgm:pt modelId="{FF4EA0DF-7274-4ECE-90E2-43F8E215B6C9}" type="pres">
      <dgm:prSet presAssocID="{156BF48D-3B6A-42AA-B0E7-99EE6D0D3EB1}" presName="textRect" presStyleLbl="revTx" presStyleIdx="1" presStyleCnt="3">
        <dgm:presLayoutVars>
          <dgm:chMax val="1"/>
          <dgm:chPref val="1"/>
        </dgm:presLayoutVars>
      </dgm:prSet>
      <dgm:spPr/>
    </dgm:pt>
    <dgm:pt modelId="{ED46EFE3-FEF1-4220-8203-06A10A2CF9DA}" type="pres">
      <dgm:prSet presAssocID="{853D789C-10E9-4B50-B246-24B4AC93CAA1}" presName="sibTrans" presStyleCnt="0"/>
      <dgm:spPr/>
    </dgm:pt>
    <dgm:pt modelId="{979E5727-72E5-4414-B9B1-09A24112B484}" type="pres">
      <dgm:prSet presAssocID="{1A9A63D7-388D-4B33-B2E2-D7DF18B2673C}" presName="compNode" presStyleCnt="0"/>
      <dgm:spPr/>
    </dgm:pt>
    <dgm:pt modelId="{0CB812C4-7701-4C6F-B722-E47A6566DBF3}" type="pres">
      <dgm:prSet presAssocID="{1A9A63D7-388D-4B33-B2E2-D7DF18B267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41E47D3-3AF5-428A-8830-80205B696960}" type="pres">
      <dgm:prSet presAssocID="{1A9A63D7-388D-4B33-B2E2-D7DF18B2673C}" presName="spaceRect" presStyleCnt="0"/>
      <dgm:spPr/>
    </dgm:pt>
    <dgm:pt modelId="{537F0943-FF10-4734-B29C-978EA9F2374A}" type="pres">
      <dgm:prSet presAssocID="{1A9A63D7-388D-4B33-B2E2-D7DF18B267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36665B-9228-488B-89CC-777042ECA763}" type="presOf" srcId="{156BF48D-3B6A-42AA-B0E7-99EE6D0D3EB1}" destId="{FF4EA0DF-7274-4ECE-90E2-43F8E215B6C9}" srcOrd="0" destOrd="0" presId="urn:microsoft.com/office/officeart/2018/2/layout/IconLabelList"/>
    <dgm:cxn modelId="{4F380A6A-70FB-4D2C-A308-020FA5AFCA4F}" srcId="{2311079F-B112-4DF6-BA01-8F3C5F0A5AAA}" destId="{156BF48D-3B6A-42AA-B0E7-99EE6D0D3EB1}" srcOrd="1" destOrd="0" parTransId="{E71DD7CE-A93F-4E0A-98E8-6AB8CCC1757C}" sibTransId="{853D789C-10E9-4B50-B246-24B4AC93CAA1}"/>
    <dgm:cxn modelId="{F30E5E4D-DC69-4E14-ABA8-3996649A02EA}" srcId="{2311079F-B112-4DF6-BA01-8F3C5F0A5AAA}" destId="{1A9A63D7-388D-4B33-B2E2-D7DF18B2673C}" srcOrd="2" destOrd="0" parTransId="{F36F06E0-15FD-4C98-B70B-1609396480B7}" sibTransId="{12AC34ED-CDD4-4D92-9845-CC3ADDA60B3C}"/>
    <dgm:cxn modelId="{822D7570-0C3A-43E1-8A5F-327F46CE7A3C}" type="presOf" srcId="{8C35F889-2238-4D70-AEC9-8DFAD6C95424}" destId="{50F7CB20-E6D1-4C7F-AF61-2D26CAB8B3F4}" srcOrd="0" destOrd="0" presId="urn:microsoft.com/office/officeart/2018/2/layout/IconLabelList"/>
    <dgm:cxn modelId="{BE4E35A3-05FC-48E5-9ABE-F3A7F2664AF0}" type="presOf" srcId="{1A9A63D7-388D-4B33-B2E2-D7DF18B2673C}" destId="{537F0943-FF10-4734-B29C-978EA9F2374A}" srcOrd="0" destOrd="0" presId="urn:microsoft.com/office/officeart/2018/2/layout/IconLabelList"/>
    <dgm:cxn modelId="{58370FDD-DB23-460A-958C-35B1559E8D9E}" srcId="{2311079F-B112-4DF6-BA01-8F3C5F0A5AAA}" destId="{8C35F889-2238-4D70-AEC9-8DFAD6C95424}" srcOrd="0" destOrd="0" parTransId="{7A4BF5FB-670C-4318-8378-C4F2933FD57F}" sibTransId="{6E0CE393-B426-4010-AC1C-900DD7D29B81}"/>
    <dgm:cxn modelId="{D3C453E0-A98F-4714-9F7B-C9B50C59BA49}" type="presOf" srcId="{2311079F-B112-4DF6-BA01-8F3C5F0A5AAA}" destId="{B6FBFED0-2619-45F7-8D74-F8CB74685406}" srcOrd="0" destOrd="0" presId="urn:microsoft.com/office/officeart/2018/2/layout/IconLabelList"/>
    <dgm:cxn modelId="{AD534B20-B850-4A3E-987B-52DC939E362A}" type="presParOf" srcId="{B6FBFED0-2619-45F7-8D74-F8CB74685406}" destId="{28ABFE12-23C5-4BF4-9D35-53F69CAC9896}" srcOrd="0" destOrd="0" presId="urn:microsoft.com/office/officeart/2018/2/layout/IconLabelList"/>
    <dgm:cxn modelId="{1BF1A956-CE3D-4182-B09C-E290CF52992D}" type="presParOf" srcId="{28ABFE12-23C5-4BF4-9D35-53F69CAC9896}" destId="{BA9C4E10-743E-4A0B-BDCF-776997C388E1}" srcOrd="0" destOrd="0" presId="urn:microsoft.com/office/officeart/2018/2/layout/IconLabelList"/>
    <dgm:cxn modelId="{2D4FC420-9907-410D-B2E8-14C076AF9E87}" type="presParOf" srcId="{28ABFE12-23C5-4BF4-9D35-53F69CAC9896}" destId="{F9298CB8-A6BF-4C22-A8AB-B37EFA363000}" srcOrd="1" destOrd="0" presId="urn:microsoft.com/office/officeart/2018/2/layout/IconLabelList"/>
    <dgm:cxn modelId="{83C69CC1-8FA5-46E7-BBC8-08E0A05DDB8D}" type="presParOf" srcId="{28ABFE12-23C5-4BF4-9D35-53F69CAC9896}" destId="{50F7CB20-E6D1-4C7F-AF61-2D26CAB8B3F4}" srcOrd="2" destOrd="0" presId="urn:microsoft.com/office/officeart/2018/2/layout/IconLabelList"/>
    <dgm:cxn modelId="{D277CA89-3D2B-4068-B768-4AD72F373B84}" type="presParOf" srcId="{B6FBFED0-2619-45F7-8D74-F8CB74685406}" destId="{D7254B74-C0F8-4D80-B6B9-C5C592C522B1}" srcOrd="1" destOrd="0" presId="urn:microsoft.com/office/officeart/2018/2/layout/IconLabelList"/>
    <dgm:cxn modelId="{E91F6CC4-390A-4D8A-9D7A-D8D357EE7E95}" type="presParOf" srcId="{B6FBFED0-2619-45F7-8D74-F8CB74685406}" destId="{D761ABFB-2618-4549-AE4F-83C91E79923C}" srcOrd="2" destOrd="0" presId="urn:microsoft.com/office/officeart/2018/2/layout/IconLabelList"/>
    <dgm:cxn modelId="{02783265-7B5B-458D-B9A5-FAD6B8BAC99A}" type="presParOf" srcId="{D761ABFB-2618-4549-AE4F-83C91E79923C}" destId="{7959DE5F-2F29-42B2-902E-6E0902AC1401}" srcOrd="0" destOrd="0" presId="urn:microsoft.com/office/officeart/2018/2/layout/IconLabelList"/>
    <dgm:cxn modelId="{BDE1FD4F-3390-468C-8CB1-4A9B6F919400}" type="presParOf" srcId="{D761ABFB-2618-4549-AE4F-83C91E79923C}" destId="{D6904067-8BF8-4D02-9769-BF46FB8DD02F}" srcOrd="1" destOrd="0" presId="urn:microsoft.com/office/officeart/2018/2/layout/IconLabelList"/>
    <dgm:cxn modelId="{8BE0B0DE-E686-4DEC-9B69-8C63E17F2073}" type="presParOf" srcId="{D761ABFB-2618-4549-AE4F-83C91E79923C}" destId="{FF4EA0DF-7274-4ECE-90E2-43F8E215B6C9}" srcOrd="2" destOrd="0" presId="urn:microsoft.com/office/officeart/2018/2/layout/IconLabelList"/>
    <dgm:cxn modelId="{5E6999C8-A188-41B3-9EB5-DCFC4EC12B0F}" type="presParOf" srcId="{B6FBFED0-2619-45F7-8D74-F8CB74685406}" destId="{ED46EFE3-FEF1-4220-8203-06A10A2CF9DA}" srcOrd="3" destOrd="0" presId="urn:microsoft.com/office/officeart/2018/2/layout/IconLabelList"/>
    <dgm:cxn modelId="{1FABA5A2-884F-427A-A99F-F2E9BC9DE69C}" type="presParOf" srcId="{B6FBFED0-2619-45F7-8D74-F8CB74685406}" destId="{979E5727-72E5-4414-B9B1-09A24112B484}" srcOrd="4" destOrd="0" presId="urn:microsoft.com/office/officeart/2018/2/layout/IconLabelList"/>
    <dgm:cxn modelId="{05B8A69E-D0B8-4464-9217-68D812107C33}" type="presParOf" srcId="{979E5727-72E5-4414-B9B1-09A24112B484}" destId="{0CB812C4-7701-4C6F-B722-E47A6566DBF3}" srcOrd="0" destOrd="0" presId="urn:microsoft.com/office/officeart/2018/2/layout/IconLabelList"/>
    <dgm:cxn modelId="{176D1493-6F56-4D06-96D1-A1CF385BD47E}" type="presParOf" srcId="{979E5727-72E5-4414-B9B1-09A24112B484}" destId="{841E47D3-3AF5-428A-8830-80205B696960}" srcOrd="1" destOrd="0" presId="urn:microsoft.com/office/officeart/2018/2/layout/IconLabelList"/>
    <dgm:cxn modelId="{6F3729CF-2CE5-4F4F-A5D7-9457C6FAD74D}" type="presParOf" srcId="{979E5727-72E5-4414-B9B1-09A24112B484}" destId="{537F0943-FF10-4734-B29C-978EA9F237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976BD-E52F-4776-BF08-306E83D13E4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FF1ACC-10FF-4BA0-B94F-8EDC62A85082}">
      <dgm:prSet/>
      <dgm:spPr/>
      <dgm:t>
        <a:bodyPr/>
        <a:lstStyle/>
        <a:p>
          <a:r>
            <a:rPr lang="en-US" dirty="0"/>
            <a:t>Core Focus Areas:</a:t>
          </a:r>
        </a:p>
      </dgm:t>
    </dgm:pt>
    <dgm:pt modelId="{EEB3C412-B9D8-4458-8255-FF0015192254}" type="parTrans" cxnId="{23A21C7B-F6BA-4EA7-808B-8F53C1633133}">
      <dgm:prSet/>
      <dgm:spPr/>
      <dgm:t>
        <a:bodyPr/>
        <a:lstStyle/>
        <a:p>
          <a:endParaRPr lang="en-US"/>
        </a:p>
      </dgm:t>
    </dgm:pt>
    <dgm:pt modelId="{BB469421-7418-46E8-BEA5-51B3A6EC97CE}" type="sibTrans" cxnId="{23A21C7B-F6BA-4EA7-808B-8F53C1633133}">
      <dgm:prSet/>
      <dgm:spPr/>
      <dgm:t>
        <a:bodyPr/>
        <a:lstStyle/>
        <a:p>
          <a:endParaRPr lang="en-US"/>
        </a:p>
      </dgm:t>
    </dgm:pt>
    <dgm:pt modelId="{27ECD65E-5C1C-47CE-8A88-49C5DA556E5D}" type="pres">
      <dgm:prSet presAssocID="{846976BD-E52F-4776-BF08-306E83D13E48}" presName="linear" presStyleCnt="0">
        <dgm:presLayoutVars>
          <dgm:animLvl val="lvl"/>
          <dgm:resizeHandles val="exact"/>
        </dgm:presLayoutVars>
      </dgm:prSet>
      <dgm:spPr/>
    </dgm:pt>
    <dgm:pt modelId="{0E0F2D9D-FC51-4051-B69E-1CC4B8E5D8E9}" type="pres">
      <dgm:prSet presAssocID="{62FF1ACC-10FF-4BA0-B94F-8EDC62A85082}" presName="parentText" presStyleLbl="node1" presStyleIdx="0" presStyleCnt="1" custScaleY="37177" custLinFactNeighborX="9" custLinFactNeighborY="-58521">
        <dgm:presLayoutVars>
          <dgm:chMax val="0"/>
          <dgm:bulletEnabled val="1"/>
        </dgm:presLayoutVars>
      </dgm:prSet>
      <dgm:spPr/>
    </dgm:pt>
  </dgm:ptLst>
  <dgm:cxnLst>
    <dgm:cxn modelId="{60868C05-B802-4673-9806-5C527A339DF9}" type="presOf" srcId="{846976BD-E52F-4776-BF08-306E83D13E48}" destId="{27ECD65E-5C1C-47CE-8A88-49C5DA556E5D}" srcOrd="0" destOrd="0" presId="urn:microsoft.com/office/officeart/2005/8/layout/vList2"/>
    <dgm:cxn modelId="{024A5D79-0D23-4C84-A9BC-98FF0E36C0BD}" type="presOf" srcId="{62FF1ACC-10FF-4BA0-B94F-8EDC62A85082}" destId="{0E0F2D9D-FC51-4051-B69E-1CC4B8E5D8E9}" srcOrd="0" destOrd="0" presId="urn:microsoft.com/office/officeart/2005/8/layout/vList2"/>
    <dgm:cxn modelId="{23A21C7B-F6BA-4EA7-808B-8F53C1633133}" srcId="{846976BD-E52F-4776-BF08-306E83D13E48}" destId="{62FF1ACC-10FF-4BA0-B94F-8EDC62A85082}" srcOrd="0" destOrd="0" parTransId="{EEB3C412-B9D8-4458-8255-FF0015192254}" sibTransId="{BB469421-7418-46E8-BEA5-51B3A6EC97CE}"/>
    <dgm:cxn modelId="{15B05AB8-8E9D-464F-9D2B-8980B7D017C4}" type="presParOf" srcId="{27ECD65E-5C1C-47CE-8A88-49C5DA556E5D}" destId="{0E0F2D9D-FC51-4051-B69E-1CC4B8E5D8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ABE449-E12B-483A-AC9D-15153B4F5750}" type="doc">
      <dgm:prSet loTypeId="urn:microsoft.com/office/officeart/2005/8/layout/process4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20F8811-D3AC-4978-80E1-8B2EEBEEAF32}">
      <dgm:prSet phldrT="[Text]"/>
      <dgm:spPr/>
      <dgm:t>
        <a:bodyPr/>
        <a:lstStyle/>
        <a:p>
          <a:r>
            <a:rPr lang="en-US" b="1" u="sng" dirty="0"/>
            <a:t>Customer Contact</a:t>
          </a:r>
        </a:p>
      </dgm:t>
    </dgm:pt>
    <dgm:pt modelId="{FE3E686E-2CBA-4589-80A1-1423731145E5}" type="parTrans" cxnId="{30A53E69-E55F-4A4D-BF9E-8218BF3DF058}">
      <dgm:prSet/>
      <dgm:spPr/>
      <dgm:t>
        <a:bodyPr/>
        <a:lstStyle/>
        <a:p>
          <a:endParaRPr lang="en-US"/>
        </a:p>
      </dgm:t>
    </dgm:pt>
    <dgm:pt modelId="{35B2F280-1A5C-4DCE-8E05-72AFB482A784}" type="sibTrans" cxnId="{30A53E69-E55F-4A4D-BF9E-8218BF3DF058}">
      <dgm:prSet/>
      <dgm:spPr/>
      <dgm:t>
        <a:bodyPr/>
        <a:lstStyle/>
        <a:p>
          <a:endParaRPr lang="en-US"/>
        </a:p>
      </dgm:t>
    </dgm:pt>
    <dgm:pt modelId="{F7C4F0E5-837D-471A-A900-5EED878E5C9F}">
      <dgm:prSet phldrT="[Text]"/>
      <dgm:spPr/>
      <dgm:t>
        <a:bodyPr/>
        <a:lstStyle/>
        <a:p>
          <a:r>
            <a:rPr lang="en-US" u="sng" dirty="0"/>
            <a:t>Current:</a:t>
          </a:r>
          <a:r>
            <a:rPr lang="en-US" u="none" dirty="0"/>
            <a:t> </a:t>
          </a:r>
          <a:r>
            <a:rPr lang="en-US" dirty="0"/>
            <a:t>Must be in personal contact with Karoline</a:t>
          </a:r>
        </a:p>
      </dgm:t>
    </dgm:pt>
    <dgm:pt modelId="{CA9D2FB7-0095-4AA9-99E3-9B0E8BCAF988}" type="parTrans" cxnId="{0CAC3D4A-CCA7-4204-AB1D-E3273E4D05E7}">
      <dgm:prSet/>
      <dgm:spPr/>
      <dgm:t>
        <a:bodyPr/>
        <a:lstStyle/>
        <a:p>
          <a:endParaRPr lang="en-US"/>
        </a:p>
      </dgm:t>
    </dgm:pt>
    <dgm:pt modelId="{81892D27-08BB-42DC-A344-438C3C3565D6}" type="sibTrans" cxnId="{0CAC3D4A-CCA7-4204-AB1D-E3273E4D05E7}">
      <dgm:prSet/>
      <dgm:spPr/>
      <dgm:t>
        <a:bodyPr/>
        <a:lstStyle/>
        <a:p>
          <a:endParaRPr lang="en-US"/>
        </a:p>
      </dgm:t>
    </dgm:pt>
    <dgm:pt modelId="{5808E929-1227-4F56-84E0-AF335E675E9C}">
      <dgm:prSet phldrT="[Text]"/>
      <dgm:spPr/>
      <dgm:t>
        <a:bodyPr/>
        <a:lstStyle/>
        <a:p>
          <a:r>
            <a:rPr lang="en-US" b="1" u="sng" dirty="0"/>
            <a:t>Customer Interest</a:t>
          </a:r>
        </a:p>
      </dgm:t>
    </dgm:pt>
    <dgm:pt modelId="{8B350DD1-AC3A-4010-B0F9-E405667ABFF8}" type="parTrans" cxnId="{3D661CD5-8949-4858-864E-86BF9B299082}">
      <dgm:prSet/>
      <dgm:spPr/>
      <dgm:t>
        <a:bodyPr/>
        <a:lstStyle/>
        <a:p>
          <a:endParaRPr lang="en-US"/>
        </a:p>
      </dgm:t>
    </dgm:pt>
    <dgm:pt modelId="{E73DD259-DCA4-40AC-B1A5-F4B37DE993DB}" type="sibTrans" cxnId="{3D661CD5-8949-4858-864E-86BF9B299082}">
      <dgm:prSet/>
      <dgm:spPr/>
      <dgm:t>
        <a:bodyPr/>
        <a:lstStyle/>
        <a:p>
          <a:endParaRPr lang="en-US"/>
        </a:p>
      </dgm:t>
    </dgm:pt>
    <dgm:pt modelId="{E6A158C1-A416-4C9E-BAE6-95B06153B33F}">
      <dgm:prSet phldrT="[Text]"/>
      <dgm:spPr/>
      <dgm:t>
        <a:bodyPr/>
        <a:lstStyle/>
        <a:p>
          <a:r>
            <a:rPr lang="en-US" u="sng" dirty="0"/>
            <a:t>Current:</a:t>
          </a:r>
          <a:r>
            <a:rPr lang="en-US" u="none" dirty="0"/>
            <a:t> </a:t>
          </a:r>
          <a:r>
            <a:rPr lang="en-US" dirty="0"/>
            <a:t>Gained after talking to Karoline</a:t>
          </a:r>
        </a:p>
      </dgm:t>
    </dgm:pt>
    <dgm:pt modelId="{19A32BF3-2E3C-4994-BD57-F032BE8F9732}" type="parTrans" cxnId="{0782BB1F-EA3D-40F7-9A90-BC7B2A1168E0}">
      <dgm:prSet/>
      <dgm:spPr/>
      <dgm:t>
        <a:bodyPr/>
        <a:lstStyle/>
        <a:p>
          <a:endParaRPr lang="en-US"/>
        </a:p>
      </dgm:t>
    </dgm:pt>
    <dgm:pt modelId="{6A6170A1-0EAF-4105-B573-86D6710527F7}" type="sibTrans" cxnId="{0782BB1F-EA3D-40F7-9A90-BC7B2A1168E0}">
      <dgm:prSet/>
      <dgm:spPr/>
      <dgm:t>
        <a:bodyPr/>
        <a:lstStyle/>
        <a:p>
          <a:endParaRPr lang="en-US"/>
        </a:p>
      </dgm:t>
    </dgm:pt>
    <dgm:pt modelId="{920B1DB4-98D2-42E6-9F0B-BADB8F9FB50F}">
      <dgm:prSet phldrT="[Text]"/>
      <dgm:spPr/>
      <dgm:t>
        <a:bodyPr/>
        <a:lstStyle/>
        <a:p>
          <a:r>
            <a:rPr lang="en-US" b="1" u="sng" dirty="0"/>
            <a:t>Create Order</a:t>
          </a:r>
        </a:p>
      </dgm:t>
    </dgm:pt>
    <dgm:pt modelId="{1C9DA154-94D9-4A6B-A0FF-841F755CDD73}" type="parTrans" cxnId="{558EA7BE-01B7-4FB3-A6E0-0D1948AC19C3}">
      <dgm:prSet/>
      <dgm:spPr/>
      <dgm:t>
        <a:bodyPr/>
        <a:lstStyle/>
        <a:p>
          <a:endParaRPr lang="en-US"/>
        </a:p>
      </dgm:t>
    </dgm:pt>
    <dgm:pt modelId="{2BE879F4-B38B-4CAE-9B2C-C4997CA82FB0}" type="sibTrans" cxnId="{558EA7BE-01B7-4FB3-A6E0-0D1948AC19C3}">
      <dgm:prSet/>
      <dgm:spPr/>
      <dgm:t>
        <a:bodyPr/>
        <a:lstStyle/>
        <a:p>
          <a:endParaRPr lang="en-US"/>
        </a:p>
      </dgm:t>
    </dgm:pt>
    <dgm:pt modelId="{E246D6C9-2608-4D9D-A70C-F268A33BAE9E}">
      <dgm:prSet phldrT="[Text]"/>
      <dgm:spPr/>
      <dgm:t>
        <a:bodyPr/>
        <a:lstStyle/>
        <a:p>
          <a:r>
            <a:rPr lang="en-US" u="sng" dirty="0"/>
            <a:t>Current:</a:t>
          </a:r>
          <a:r>
            <a:rPr lang="en-US" u="none" dirty="0"/>
            <a:t> </a:t>
          </a:r>
          <a:r>
            <a:rPr lang="en-US" dirty="0"/>
            <a:t>Must message or call Karoline</a:t>
          </a:r>
        </a:p>
      </dgm:t>
    </dgm:pt>
    <dgm:pt modelId="{695EFD8C-C011-4E94-9F7F-29A399A1DF7E}" type="parTrans" cxnId="{F58AE978-8941-4499-B81D-CD3B12655BD2}">
      <dgm:prSet/>
      <dgm:spPr/>
      <dgm:t>
        <a:bodyPr/>
        <a:lstStyle/>
        <a:p>
          <a:endParaRPr lang="en-US"/>
        </a:p>
      </dgm:t>
    </dgm:pt>
    <dgm:pt modelId="{B8CE539B-4730-425D-8F1A-4C07F471C2C5}" type="sibTrans" cxnId="{F58AE978-8941-4499-B81D-CD3B12655BD2}">
      <dgm:prSet/>
      <dgm:spPr/>
      <dgm:t>
        <a:bodyPr/>
        <a:lstStyle/>
        <a:p>
          <a:endParaRPr lang="en-US"/>
        </a:p>
      </dgm:t>
    </dgm:pt>
    <dgm:pt modelId="{84DB3FF0-1C05-4277-A53C-E9023614DD0A}">
      <dgm:prSet phldrT="[Text]"/>
      <dgm:spPr/>
      <dgm:t>
        <a:bodyPr/>
        <a:lstStyle/>
        <a:p>
          <a:r>
            <a:rPr lang="en-US" u="sng" dirty="0"/>
            <a:t>Proposed:</a:t>
          </a:r>
          <a:r>
            <a:rPr lang="en-US" u="none" dirty="0"/>
            <a:t> </a:t>
          </a:r>
          <a:r>
            <a:rPr lang="en-US" dirty="0"/>
            <a:t>Will be generate through website and social media</a:t>
          </a:r>
        </a:p>
      </dgm:t>
    </dgm:pt>
    <dgm:pt modelId="{AE71D103-C1B7-41FE-B80B-682FBD654C5F}" type="parTrans" cxnId="{947A6CA1-453C-478E-9F70-22021C535F8D}">
      <dgm:prSet/>
      <dgm:spPr/>
      <dgm:t>
        <a:bodyPr/>
        <a:lstStyle/>
        <a:p>
          <a:endParaRPr lang="en-US"/>
        </a:p>
      </dgm:t>
    </dgm:pt>
    <dgm:pt modelId="{A5FE0752-C73E-4996-A176-D38AA1E987F5}" type="sibTrans" cxnId="{947A6CA1-453C-478E-9F70-22021C535F8D}">
      <dgm:prSet/>
      <dgm:spPr/>
      <dgm:t>
        <a:bodyPr/>
        <a:lstStyle/>
        <a:p>
          <a:endParaRPr lang="en-US"/>
        </a:p>
      </dgm:t>
    </dgm:pt>
    <dgm:pt modelId="{8B16F189-A5CF-4A12-8AB1-744D526B35ED}">
      <dgm:prSet phldrT="[Text]"/>
      <dgm:spPr/>
      <dgm:t>
        <a:bodyPr/>
        <a:lstStyle/>
        <a:p>
          <a:r>
            <a:rPr lang="en-US" u="sng" dirty="0"/>
            <a:t>Proposed:</a:t>
          </a:r>
          <a:r>
            <a:rPr lang="en-US" u="none" dirty="0"/>
            <a:t> </a:t>
          </a:r>
          <a:r>
            <a:rPr lang="en-US" dirty="0"/>
            <a:t>Generated through website and social media</a:t>
          </a:r>
        </a:p>
      </dgm:t>
    </dgm:pt>
    <dgm:pt modelId="{5B657706-49E4-450F-B248-64920B8AAB9F}" type="parTrans" cxnId="{10C4F757-8CC0-4514-BBCE-895932D85E7E}">
      <dgm:prSet/>
      <dgm:spPr/>
      <dgm:t>
        <a:bodyPr/>
        <a:lstStyle/>
        <a:p>
          <a:endParaRPr lang="en-US"/>
        </a:p>
      </dgm:t>
    </dgm:pt>
    <dgm:pt modelId="{1CE1BAA9-2784-47D6-B6DE-39A3AE58D77E}" type="sibTrans" cxnId="{10C4F757-8CC0-4514-BBCE-895932D85E7E}">
      <dgm:prSet/>
      <dgm:spPr/>
      <dgm:t>
        <a:bodyPr/>
        <a:lstStyle/>
        <a:p>
          <a:endParaRPr lang="en-US"/>
        </a:p>
      </dgm:t>
    </dgm:pt>
    <dgm:pt modelId="{83F78DAC-7EEC-413A-8DB6-675997AF6EB8}">
      <dgm:prSet phldrT="[Text]"/>
      <dgm:spPr/>
      <dgm:t>
        <a:bodyPr/>
        <a:lstStyle/>
        <a:p>
          <a:r>
            <a:rPr lang="en-US" u="sng" dirty="0"/>
            <a:t>Proposed:</a:t>
          </a:r>
          <a:r>
            <a:rPr lang="en-US" u="none" dirty="0"/>
            <a:t> </a:t>
          </a:r>
          <a:r>
            <a:rPr lang="en-US" dirty="0"/>
            <a:t>Will create order via an online form</a:t>
          </a:r>
        </a:p>
      </dgm:t>
    </dgm:pt>
    <dgm:pt modelId="{2B1161D2-9ECA-4C3E-9D7E-C79AB9F27D39}" type="parTrans" cxnId="{0B1F5852-359B-4302-80BB-735A43710AE5}">
      <dgm:prSet/>
      <dgm:spPr/>
      <dgm:t>
        <a:bodyPr/>
        <a:lstStyle/>
        <a:p>
          <a:endParaRPr lang="en-US"/>
        </a:p>
      </dgm:t>
    </dgm:pt>
    <dgm:pt modelId="{F9E56FE5-9C5F-400A-8DE6-C1BABEC80E40}" type="sibTrans" cxnId="{0B1F5852-359B-4302-80BB-735A43710AE5}">
      <dgm:prSet/>
      <dgm:spPr/>
      <dgm:t>
        <a:bodyPr/>
        <a:lstStyle/>
        <a:p>
          <a:endParaRPr lang="en-US"/>
        </a:p>
      </dgm:t>
    </dgm:pt>
    <dgm:pt modelId="{3B28B9AF-7979-4E9F-886E-B0E4E7CD4BE9}">
      <dgm:prSet phldrT="[Text]"/>
      <dgm:spPr/>
      <dgm:t>
        <a:bodyPr/>
        <a:lstStyle/>
        <a:p>
          <a:r>
            <a:rPr lang="en-US" b="1" u="sng" dirty="0"/>
            <a:t>Fulfill Order</a:t>
          </a:r>
        </a:p>
      </dgm:t>
    </dgm:pt>
    <dgm:pt modelId="{0BAA9B42-A056-44AA-8D7D-24EC78F2C45A}" type="parTrans" cxnId="{4FC426E8-1043-470A-92DB-7658F380D81D}">
      <dgm:prSet/>
      <dgm:spPr/>
      <dgm:t>
        <a:bodyPr/>
        <a:lstStyle/>
        <a:p>
          <a:endParaRPr lang="en-US"/>
        </a:p>
      </dgm:t>
    </dgm:pt>
    <dgm:pt modelId="{52BF2D64-B550-4D8E-8D57-FE7C39BE40FA}" type="sibTrans" cxnId="{4FC426E8-1043-470A-92DB-7658F380D81D}">
      <dgm:prSet/>
      <dgm:spPr/>
      <dgm:t>
        <a:bodyPr/>
        <a:lstStyle/>
        <a:p>
          <a:endParaRPr lang="en-US"/>
        </a:p>
      </dgm:t>
    </dgm:pt>
    <dgm:pt modelId="{FE614653-11DA-4A22-91AC-5EB5E468E443}">
      <dgm:prSet phldrT="[Text]"/>
      <dgm:spPr/>
      <dgm:t>
        <a:bodyPr/>
        <a:lstStyle/>
        <a:p>
          <a:r>
            <a:rPr lang="en-US" dirty="0"/>
            <a:t>Karoline will fulfill the order</a:t>
          </a:r>
        </a:p>
      </dgm:t>
    </dgm:pt>
    <dgm:pt modelId="{020EC8A8-D295-4903-926C-F9F0050A6E9D}" type="parTrans" cxnId="{418DA321-BE27-44EB-ABDC-46EF5B7F3A3D}">
      <dgm:prSet/>
      <dgm:spPr/>
      <dgm:t>
        <a:bodyPr/>
        <a:lstStyle/>
        <a:p>
          <a:endParaRPr lang="en-US"/>
        </a:p>
      </dgm:t>
    </dgm:pt>
    <dgm:pt modelId="{F62B9724-8FF5-49A4-927C-4A6F8ADD284F}" type="sibTrans" cxnId="{418DA321-BE27-44EB-ABDC-46EF5B7F3A3D}">
      <dgm:prSet/>
      <dgm:spPr/>
      <dgm:t>
        <a:bodyPr/>
        <a:lstStyle/>
        <a:p>
          <a:endParaRPr lang="en-US"/>
        </a:p>
      </dgm:t>
    </dgm:pt>
    <dgm:pt modelId="{2F6FFE65-ED10-4996-94EB-39E85434D084}">
      <dgm:prSet phldrT="[Text]"/>
      <dgm:spPr/>
      <dgm:t>
        <a:bodyPr/>
        <a:lstStyle/>
        <a:p>
          <a:r>
            <a:rPr lang="en-US" b="1" u="sng" dirty="0"/>
            <a:t>Delivery of Product</a:t>
          </a:r>
        </a:p>
      </dgm:t>
    </dgm:pt>
    <dgm:pt modelId="{16643E29-0458-4D9C-88A2-C1E203120504}" type="parTrans" cxnId="{B7BD62FF-E46B-43C3-B866-DC2B05C1D837}">
      <dgm:prSet/>
      <dgm:spPr/>
      <dgm:t>
        <a:bodyPr/>
        <a:lstStyle/>
        <a:p>
          <a:endParaRPr lang="en-US"/>
        </a:p>
      </dgm:t>
    </dgm:pt>
    <dgm:pt modelId="{391B92AD-602D-4CC7-B9E7-74DF96B85D68}" type="sibTrans" cxnId="{B7BD62FF-E46B-43C3-B866-DC2B05C1D837}">
      <dgm:prSet/>
      <dgm:spPr/>
      <dgm:t>
        <a:bodyPr/>
        <a:lstStyle/>
        <a:p>
          <a:endParaRPr lang="en-US"/>
        </a:p>
      </dgm:t>
    </dgm:pt>
    <dgm:pt modelId="{8FA959BD-716E-413C-9100-A32AABFE27EC}">
      <dgm:prSet phldrT="[Text]"/>
      <dgm:spPr/>
      <dgm:t>
        <a:bodyPr/>
        <a:lstStyle/>
        <a:p>
          <a:r>
            <a:rPr lang="en-US" u="sng" dirty="0"/>
            <a:t>Current:</a:t>
          </a:r>
          <a:r>
            <a:rPr lang="en-US" u="none" dirty="0"/>
            <a:t> </a:t>
          </a:r>
          <a:r>
            <a:rPr lang="en-US" dirty="0"/>
            <a:t>Customers pick up or Karoline delivers within a small radius of her location</a:t>
          </a:r>
        </a:p>
      </dgm:t>
    </dgm:pt>
    <dgm:pt modelId="{07F9D64E-C95F-4A16-AE96-443DC5537118}" type="parTrans" cxnId="{BC85929A-8903-4599-BC47-932B50F6B75D}">
      <dgm:prSet/>
      <dgm:spPr/>
      <dgm:t>
        <a:bodyPr/>
        <a:lstStyle/>
        <a:p>
          <a:endParaRPr lang="en-US"/>
        </a:p>
      </dgm:t>
    </dgm:pt>
    <dgm:pt modelId="{D29921FF-E8E9-4BFA-9947-DADE51FC2E6E}" type="sibTrans" cxnId="{BC85929A-8903-4599-BC47-932B50F6B75D}">
      <dgm:prSet/>
      <dgm:spPr/>
      <dgm:t>
        <a:bodyPr/>
        <a:lstStyle/>
        <a:p>
          <a:endParaRPr lang="en-US"/>
        </a:p>
      </dgm:t>
    </dgm:pt>
    <dgm:pt modelId="{A210A740-EA62-49EF-A9DB-98D442604730}">
      <dgm:prSet phldrT="[Text]"/>
      <dgm:spPr/>
      <dgm:t>
        <a:bodyPr/>
        <a:lstStyle/>
        <a:p>
          <a:r>
            <a:rPr lang="en-US" u="sng" dirty="0"/>
            <a:t>Proposed:</a:t>
          </a:r>
          <a:r>
            <a:rPr lang="en-US" u="none" dirty="0"/>
            <a:t> </a:t>
          </a:r>
          <a:r>
            <a:rPr lang="en-US" dirty="0"/>
            <a:t>Customer may pick up or have it delivered for a small fee</a:t>
          </a:r>
        </a:p>
      </dgm:t>
    </dgm:pt>
    <dgm:pt modelId="{472114C4-DEAD-46FE-A0E1-821495AB5394}" type="parTrans" cxnId="{7DB8ACCB-2DD0-4789-8A50-5F4FAEBC959C}">
      <dgm:prSet/>
      <dgm:spPr/>
      <dgm:t>
        <a:bodyPr/>
        <a:lstStyle/>
        <a:p>
          <a:endParaRPr lang="en-US"/>
        </a:p>
      </dgm:t>
    </dgm:pt>
    <dgm:pt modelId="{5F87508C-B4B7-4A1E-BC8B-EA4E08165278}" type="sibTrans" cxnId="{7DB8ACCB-2DD0-4789-8A50-5F4FAEBC959C}">
      <dgm:prSet/>
      <dgm:spPr/>
      <dgm:t>
        <a:bodyPr/>
        <a:lstStyle/>
        <a:p>
          <a:endParaRPr lang="en-US"/>
        </a:p>
      </dgm:t>
    </dgm:pt>
    <dgm:pt modelId="{0EF2C9FF-9EAC-4CCC-84EA-1E61025B5DBC}">
      <dgm:prSet phldrT="[Text]"/>
      <dgm:spPr/>
      <dgm:t>
        <a:bodyPr/>
        <a:lstStyle/>
        <a:p>
          <a:r>
            <a:rPr lang="en-US" b="1" u="sng" dirty="0"/>
            <a:t>Back of Office</a:t>
          </a:r>
        </a:p>
      </dgm:t>
    </dgm:pt>
    <dgm:pt modelId="{9C7DBCEE-1FDB-4469-98CC-816B043CC451}" type="parTrans" cxnId="{CC979543-CAA1-49F2-9EEF-0DFF7A484666}">
      <dgm:prSet/>
      <dgm:spPr/>
      <dgm:t>
        <a:bodyPr/>
        <a:lstStyle/>
        <a:p>
          <a:endParaRPr lang="en-US"/>
        </a:p>
      </dgm:t>
    </dgm:pt>
    <dgm:pt modelId="{8D0FAFD8-08DD-43B8-98C9-1162357A2A61}" type="sibTrans" cxnId="{CC979543-CAA1-49F2-9EEF-0DFF7A484666}">
      <dgm:prSet/>
      <dgm:spPr/>
      <dgm:t>
        <a:bodyPr/>
        <a:lstStyle/>
        <a:p>
          <a:endParaRPr lang="en-US"/>
        </a:p>
      </dgm:t>
    </dgm:pt>
    <dgm:pt modelId="{315BB977-1E3D-41D5-BFA9-1BDBEB5EE2CB}">
      <dgm:prSet phldrT="[Text]"/>
      <dgm:spPr/>
      <dgm:t>
        <a:bodyPr/>
        <a:lstStyle/>
        <a:p>
          <a:r>
            <a:rPr lang="en-US" u="sng" dirty="0"/>
            <a:t>Current:</a:t>
          </a:r>
          <a:r>
            <a:rPr lang="en-US" u="none" dirty="0"/>
            <a:t> </a:t>
          </a:r>
          <a:r>
            <a:rPr lang="en-US" dirty="0"/>
            <a:t>Has no system</a:t>
          </a:r>
        </a:p>
      </dgm:t>
    </dgm:pt>
    <dgm:pt modelId="{397D882E-1976-49F0-82EB-F2A33681CD26}" type="parTrans" cxnId="{650FD19B-8CB6-4CF9-9E94-2B21A062D91A}">
      <dgm:prSet/>
      <dgm:spPr/>
      <dgm:t>
        <a:bodyPr/>
        <a:lstStyle/>
        <a:p>
          <a:endParaRPr lang="en-US"/>
        </a:p>
      </dgm:t>
    </dgm:pt>
    <dgm:pt modelId="{9A2DAB3C-040B-4A33-8B26-5960ED2BB890}" type="sibTrans" cxnId="{650FD19B-8CB6-4CF9-9E94-2B21A062D91A}">
      <dgm:prSet/>
      <dgm:spPr/>
      <dgm:t>
        <a:bodyPr/>
        <a:lstStyle/>
        <a:p>
          <a:endParaRPr lang="en-US"/>
        </a:p>
      </dgm:t>
    </dgm:pt>
    <dgm:pt modelId="{66E042FC-994E-4DD7-9684-D8362800D8F3}">
      <dgm:prSet phldrT="[Text]"/>
      <dgm:spPr/>
      <dgm:t>
        <a:bodyPr/>
        <a:lstStyle/>
        <a:p>
          <a:r>
            <a:rPr lang="en-US" u="sng" dirty="0"/>
            <a:t>Proposed:</a:t>
          </a:r>
          <a:r>
            <a:rPr lang="en-US" u="none" dirty="0"/>
            <a:t> </a:t>
          </a:r>
          <a:r>
            <a:rPr lang="en-US" dirty="0"/>
            <a:t>Will track all numbers and inventory in a system</a:t>
          </a:r>
        </a:p>
      </dgm:t>
    </dgm:pt>
    <dgm:pt modelId="{A9753486-0002-4F59-8EC1-F096F2F9DB5A}" type="parTrans" cxnId="{F14E8B38-09E8-4C40-8F0B-2EC1F9B1FB63}">
      <dgm:prSet/>
      <dgm:spPr/>
      <dgm:t>
        <a:bodyPr/>
        <a:lstStyle/>
        <a:p>
          <a:endParaRPr lang="en-US"/>
        </a:p>
      </dgm:t>
    </dgm:pt>
    <dgm:pt modelId="{A304AD40-30F3-4898-8093-C7BF0D731026}" type="sibTrans" cxnId="{F14E8B38-09E8-4C40-8F0B-2EC1F9B1FB63}">
      <dgm:prSet/>
      <dgm:spPr/>
      <dgm:t>
        <a:bodyPr/>
        <a:lstStyle/>
        <a:p>
          <a:endParaRPr lang="en-US"/>
        </a:p>
      </dgm:t>
    </dgm:pt>
    <dgm:pt modelId="{844F41F1-FE10-425D-8F34-9E9D2C713913}" type="pres">
      <dgm:prSet presAssocID="{45ABE449-E12B-483A-AC9D-15153B4F5750}" presName="Name0" presStyleCnt="0">
        <dgm:presLayoutVars>
          <dgm:dir/>
          <dgm:animLvl val="lvl"/>
          <dgm:resizeHandles val="exact"/>
        </dgm:presLayoutVars>
      </dgm:prSet>
      <dgm:spPr/>
    </dgm:pt>
    <dgm:pt modelId="{AE05A791-001A-40A5-B45D-0F0370F9E924}" type="pres">
      <dgm:prSet presAssocID="{0EF2C9FF-9EAC-4CCC-84EA-1E61025B5DBC}" presName="boxAndChildren" presStyleCnt="0"/>
      <dgm:spPr/>
    </dgm:pt>
    <dgm:pt modelId="{F36A38AF-5703-4BB2-A6BD-958D346AD72F}" type="pres">
      <dgm:prSet presAssocID="{0EF2C9FF-9EAC-4CCC-84EA-1E61025B5DBC}" presName="parentTextBox" presStyleLbl="node1" presStyleIdx="0" presStyleCnt="6"/>
      <dgm:spPr/>
    </dgm:pt>
    <dgm:pt modelId="{7C701D24-8250-4AC6-99AD-E773FD3D41D7}" type="pres">
      <dgm:prSet presAssocID="{0EF2C9FF-9EAC-4CCC-84EA-1E61025B5DBC}" presName="entireBox" presStyleLbl="node1" presStyleIdx="0" presStyleCnt="6"/>
      <dgm:spPr/>
    </dgm:pt>
    <dgm:pt modelId="{74E2AC7C-5388-4F59-A784-FBD23BB2080A}" type="pres">
      <dgm:prSet presAssocID="{0EF2C9FF-9EAC-4CCC-84EA-1E61025B5DBC}" presName="descendantBox" presStyleCnt="0"/>
      <dgm:spPr/>
    </dgm:pt>
    <dgm:pt modelId="{132E18F4-80AE-4863-AB5E-F745BBE4789F}" type="pres">
      <dgm:prSet presAssocID="{315BB977-1E3D-41D5-BFA9-1BDBEB5EE2CB}" presName="childTextBox" presStyleLbl="fgAccFollowNode1" presStyleIdx="0" presStyleCnt="11">
        <dgm:presLayoutVars>
          <dgm:bulletEnabled val="1"/>
        </dgm:presLayoutVars>
      </dgm:prSet>
      <dgm:spPr/>
    </dgm:pt>
    <dgm:pt modelId="{263FFB5A-A1C2-4AD8-91BB-876BCCC9BCE2}" type="pres">
      <dgm:prSet presAssocID="{66E042FC-994E-4DD7-9684-D8362800D8F3}" presName="childTextBox" presStyleLbl="fgAccFollowNode1" presStyleIdx="1" presStyleCnt="11">
        <dgm:presLayoutVars>
          <dgm:bulletEnabled val="1"/>
        </dgm:presLayoutVars>
      </dgm:prSet>
      <dgm:spPr/>
    </dgm:pt>
    <dgm:pt modelId="{3CC0C515-5409-4ECF-A8CB-2A113C76ACF0}" type="pres">
      <dgm:prSet presAssocID="{391B92AD-602D-4CC7-B9E7-74DF96B85D68}" presName="sp" presStyleCnt="0"/>
      <dgm:spPr/>
    </dgm:pt>
    <dgm:pt modelId="{AADA45B8-6F44-4BA9-8D32-47DE7B9FB956}" type="pres">
      <dgm:prSet presAssocID="{2F6FFE65-ED10-4996-94EB-39E85434D084}" presName="arrowAndChildren" presStyleCnt="0"/>
      <dgm:spPr/>
    </dgm:pt>
    <dgm:pt modelId="{8A95268C-20DA-4FE8-99F1-002AF975973E}" type="pres">
      <dgm:prSet presAssocID="{2F6FFE65-ED10-4996-94EB-39E85434D084}" presName="parentTextArrow" presStyleLbl="node1" presStyleIdx="0" presStyleCnt="6"/>
      <dgm:spPr/>
    </dgm:pt>
    <dgm:pt modelId="{65D639BE-C055-437B-9625-788B65CE651D}" type="pres">
      <dgm:prSet presAssocID="{2F6FFE65-ED10-4996-94EB-39E85434D084}" presName="arrow" presStyleLbl="node1" presStyleIdx="1" presStyleCnt="6"/>
      <dgm:spPr/>
    </dgm:pt>
    <dgm:pt modelId="{FB956647-F68A-4C42-AF57-6DD5D0747FF7}" type="pres">
      <dgm:prSet presAssocID="{2F6FFE65-ED10-4996-94EB-39E85434D084}" presName="descendantArrow" presStyleCnt="0"/>
      <dgm:spPr/>
    </dgm:pt>
    <dgm:pt modelId="{DB5801B3-B405-42E2-BDC1-2A3518520EBF}" type="pres">
      <dgm:prSet presAssocID="{8FA959BD-716E-413C-9100-A32AABFE27EC}" presName="childTextArrow" presStyleLbl="fgAccFollowNode1" presStyleIdx="2" presStyleCnt="11">
        <dgm:presLayoutVars>
          <dgm:bulletEnabled val="1"/>
        </dgm:presLayoutVars>
      </dgm:prSet>
      <dgm:spPr/>
    </dgm:pt>
    <dgm:pt modelId="{8F9F0A6C-578F-4F6A-B8FE-0CA64CE8F4C0}" type="pres">
      <dgm:prSet presAssocID="{A210A740-EA62-49EF-A9DB-98D442604730}" presName="childTextArrow" presStyleLbl="fgAccFollowNode1" presStyleIdx="3" presStyleCnt="11">
        <dgm:presLayoutVars>
          <dgm:bulletEnabled val="1"/>
        </dgm:presLayoutVars>
      </dgm:prSet>
      <dgm:spPr/>
    </dgm:pt>
    <dgm:pt modelId="{01DDF240-36F9-4BD2-90BC-F03A7151D30A}" type="pres">
      <dgm:prSet presAssocID="{52BF2D64-B550-4D8E-8D57-FE7C39BE40FA}" presName="sp" presStyleCnt="0"/>
      <dgm:spPr/>
    </dgm:pt>
    <dgm:pt modelId="{73B7F633-F2F4-431B-9DEB-57DEA8F28296}" type="pres">
      <dgm:prSet presAssocID="{3B28B9AF-7979-4E9F-886E-B0E4E7CD4BE9}" presName="arrowAndChildren" presStyleCnt="0"/>
      <dgm:spPr/>
    </dgm:pt>
    <dgm:pt modelId="{0D93F454-036C-4475-B5B9-8CC2F8B43E03}" type="pres">
      <dgm:prSet presAssocID="{3B28B9AF-7979-4E9F-886E-B0E4E7CD4BE9}" presName="parentTextArrow" presStyleLbl="node1" presStyleIdx="1" presStyleCnt="6"/>
      <dgm:spPr/>
    </dgm:pt>
    <dgm:pt modelId="{577A2D6F-098A-4F87-93E2-0EDC5128D95B}" type="pres">
      <dgm:prSet presAssocID="{3B28B9AF-7979-4E9F-886E-B0E4E7CD4BE9}" presName="arrow" presStyleLbl="node1" presStyleIdx="2" presStyleCnt="6"/>
      <dgm:spPr/>
    </dgm:pt>
    <dgm:pt modelId="{13EF8C8B-320C-4C8A-83C2-C866B3823A0E}" type="pres">
      <dgm:prSet presAssocID="{3B28B9AF-7979-4E9F-886E-B0E4E7CD4BE9}" presName="descendantArrow" presStyleCnt="0"/>
      <dgm:spPr/>
    </dgm:pt>
    <dgm:pt modelId="{CBEFAFD0-57F0-423D-AAF9-5575AF79C955}" type="pres">
      <dgm:prSet presAssocID="{FE614653-11DA-4A22-91AC-5EB5E468E443}" presName="childTextArrow" presStyleLbl="fgAccFollowNode1" presStyleIdx="4" presStyleCnt="11">
        <dgm:presLayoutVars>
          <dgm:bulletEnabled val="1"/>
        </dgm:presLayoutVars>
      </dgm:prSet>
      <dgm:spPr/>
    </dgm:pt>
    <dgm:pt modelId="{2F8EF6C1-6F0F-4675-A557-A9E069566139}" type="pres">
      <dgm:prSet presAssocID="{2BE879F4-B38B-4CAE-9B2C-C4997CA82FB0}" presName="sp" presStyleCnt="0"/>
      <dgm:spPr/>
    </dgm:pt>
    <dgm:pt modelId="{AB496707-0FFA-41C2-8764-FAF34EA7DC5C}" type="pres">
      <dgm:prSet presAssocID="{920B1DB4-98D2-42E6-9F0B-BADB8F9FB50F}" presName="arrowAndChildren" presStyleCnt="0"/>
      <dgm:spPr/>
    </dgm:pt>
    <dgm:pt modelId="{1CABD779-8BF4-410C-8FEA-C8E8908E8C93}" type="pres">
      <dgm:prSet presAssocID="{920B1DB4-98D2-42E6-9F0B-BADB8F9FB50F}" presName="parentTextArrow" presStyleLbl="node1" presStyleIdx="2" presStyleCnt="6"/>
      <dgm:spPr/>
    </dgm:pt>
    <dgm:pt modelId="{63ECE4D2-B7EB-48C8-970F-0FA8CD72F23E}" type="pres">
      <dgm:prSet presAssocID="{920B1DB4-98D2-42E6-9F0B-BADB8F9FB50F}" presName="arrow" presStyleLbl="node1" presStyleIdx="3" presStyleCnt="6"/>
      <dgm:spPr/>
    </dgm:pt>
    <dgm:pt modelId="{E467A988-D090-4BE0-AB6B-EFD3494DB048}" type="pres">
      <dgm:prSet presAssocID="{920B1DB4-98D2-42E6-9F0B-BADB8F9FB50F}" presName="descendantArrow" presStyleCnt="0"/>
      <dgm:spPr/>
    </dgm:pt>
    <dgm:pt modelId="{DE42273B-3E02-48EE-A236-C86E4232FA77}" type="pres">
      <dgm:prSet presAssocID="{E246D6C9-2608-4D9D-A70C-F268A33BAE9E}" presName="childTextArrow" presStyleLbl="fgAccFollowNode1" presStyleIdx="5" presStyleCnt="11">
        <dgm:presLayoutVars>
          <dgm:bulletEnabled val="1"/>
        </dgm:presLayoutVars>
      </dgm:prSet>
      <dgm:spPr/>
    </dgm:pt>
    <dgm:pt modelId="{C6132945-6EEA-461A-A195-3B2F026BB5D8}" type="pres">
      <dgm:prSet presAssocID="{83F78DAC-7EEC-413A-8DB6-675997AF6EB8}" presName="childTextArrow" presStyleLbl="fgAccFollowNode1" presStyleIdx="6" presStyleCnt="11">
        <dgm:presLayoutVars>
          <dgm:bulletEnabled val="1"/>
        </dgm:presLayoutVars>
      </dgm:prSet>
      <dgm:spPr/>
    </dgm:pt>
    <dgm:pt modelId="{79CA26EA-B9C4-4A48-AB7D-5C97F9CFD56C}" type="pres">
      <dgm:prSet presAssocID="{E73DD259-DCA4-40AC-B1A5-F4B37DE993DB}" presName="sp" presStyleCnt="0"/>
      <dgm:spPr/>
    </dgm:pt>
    <dgm:pt modelId="{9CE2F024-3AFA-4D69-B090-8DC8AE487802}" type="pres">
      <dgm:prSet presAssocID="{5808E929-1227-4F56-84E0-AF335E675E9C}" presName="arrowAndChildren" presStyleCnt="0"/>
      <dgm:spPr/>
    </dgm:pt>
    <dgm:pt modelId="{7446770A-8DFA-4DB5-87DE-44E04732259A}" type="pres">
      <dgm:prSet presAssocID="{5808E929-1227-4F56-84E0-AF335E675E9C}" presName="parentTextArrow" presStyleLbl="node1" presStyleIdx="3" presStyleCnt="6"/>
      <dgm:spPr/>
    </dgm:pt>
    <dgm:pt modelId="{3ED587AF-3B4E-4D51-BAFD-F070814F4649}" type="pres">
      <dgm:prSet presAssocID="{5808E929-1227-4F56-84E0-AF335E675E9C}" presName="arrow" presStyleLbl="node1" presStyleIdx="4" presStyleCnt="6"/>
      <dgm:spPr/>
    </dgm:pt>
    <dgm:pt modelId="{9E460EBF-CC27-4FF6-9043-29CF3234025F}" type="pres">
      <dgm:prSet presAssocID="{5808E929-1227-4F56-84E0-AF335E675E9C}" presName="descendantArrow" presStyleCnt="0"/>
      <dgm:spPr/>
    </dgm:pt>
    <dgm:pt modelId="{89DA0563-6EB6-41D4-85B1-928490C577EF}" type="pres">
      <dgm:prSet presAssocID="{E6A158C1-A416-4C9E-BAE6-95B06153B33F}" presName="childTextArrow" presStyleLbl="fgAccFollowNode1" presStyleIdx="7" presStyleCnt="11">
        <dgm:presLayoutVars>
          <dgm:bulletEnabled val="1"/>
        </dgm:presLayoutVars>
      </dgm:prSet>
      <dgm:spPr/>
    </dgm:pt>
    <dgm:pt modelId="{C81314E3-917E-4E0A-92B3-75BB2480F438}" type="pres">
      <dgm:prSet presAssocID="{8B16F189-A5CF-4A12-8AB1-744D526B35ED}" presName="childTextArrow" presStyleLbl="fgAccFollowNode1" presStyleIdx="8" presStyleCnt="11">
        <dgm:presLayoutVars>
          <dgm:bulletEnabled val="1"/>
        </dgm:presLayoutVars>
      </dgm:prSet>
      <dgm:spPr/>
    </dgm:pt>
    <dgm:pt modelId="{9686D5A4-A58D-43C5-961D-01CB847B90B1}" type="pres">
      <dgm:prSet presAssocID="{35B2F280-1A5C-4DCE-8E05-72AFB482A784}" presName="sp" presStyleCnt="0"/>
      <dgm:spPr/>
    </dgm:pt>
    <dgm:pt modelId="{4119AAC0-A886-4154-B7BE-7347E2721AD4}" type="pres">
      <dgm:prSet presAssocID="{C20F8811-D3AC-4978-80E1-8B2EEBEEAF32}" presName="arrowAndChildren" presStyleCnt="0"/>
      <dgm:spPr/>
    </dgm:pt>
    <dgm:pt modelId="{12E055F4-F76A-4FF2-A5BB-B988EE98E60E}" type="pres">
      <dgm:prSet presAssocID="{C20F8811-D3AC-4978-80E1-8B2EEBEEAF32}" presName="parentTextArrow" presStyleLbl="node1" presStyleIdx="4" presStyleCnt="6"/>
      <dgm:spPr/>
    </dgm:pt>
    <dgm:pt modelId="{D1438114-60E5-493A-8626-D4D1D71F6EBE}" type="pres">
      <dgm:prSet presAssocID="{C20F8811-D3AC-4978-80E1-8B2EEBEEAF32}" presName="arrow" presStyleLbl="node1" presStyleIdx="5" presStyleCnt="6"/>
      <dgm:spPr/>
    </dgm:pt>
    <dgm:pt modelId="{19491FD3-9A71-4E59-9000-C9BE10D73F58}" type="pres">
      <dgm:prSet presAssocID="{C20F8811-D3AC-4978-80E1-8B2EEBEEAF32}" presName="descendantArrow" presStyleCnt="0"/>
      <dgm:spPr/>
    </dgm:pt>
    <dgm:pt modelId="{A53EBCB2-6D63-4D41-98E2-3554C21E3A6E}" type="pres">
      <dgm:prSet presAssocID="{F7C4F0E5-837D-471A-A900-5EED878E5C9F}" presName="childTextArrow" presStyleLbl="fgAccFollowNode1" presStyleIdx="9" presStyleCnt="11">
        <dgm:presLayoutVars>
          <dgm:bulletEnabled val="1"/>
        </dgm:presLayoutVars>
      </dgm:prSet>
      <dgm:spPr/>
    </dgm:pt>
    <dgm:pt modelId="{CD958486-99AE-4C9B-93E2-D77B802AB72F}" type="pres">
      <dgm:prSet presAssocID="{84DB3FF0-1C05-4277-A53C-E9023614DD0A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1BAB6007-F077-44D3-883D-AB7E27613BD9}" type="presOf" srcId="{8FA959BD-716E-413C-9100-A32AABFE27EC}" destId="{DB5801B3-B405-42E2-BDC1-2A3518520EBF}" srcOrd="0" destOrd="0" presId="urn:microsoft.com/office/officeart/2005/8/layout/process4"/>
    <dgm:cxn modelId="{EB293F10-6FA3-4033-A538-E589741901E1}" type="presOf" srcId="{5808E929-1227-4F56-84E0-AF335E675E9C}" destId="{3ED587AF-3B4E-4D51-BAFD-F070814F4649}" srcOrd="1" destOrd="0" presId="urn:microsoft.com/office/officeart/2005/8/layout/process4"/>
    <dgm:cxn modelId="{E782B810-29E2-4264-A7E0-78401790CE89}" type="presOf" srcId="{920B1DB4-98D2-42E6-9F0B-BADB8F9FB50F}" destId="{63ECE4D2-B7EB-48C8-970F-0FA8CD72F23E}" srcOrd="1" destOrd="0" presId="urn:microsoft.com/office/officeart/2005/8/layout/process4"/>
    <dgm:cxn modelId="{2F62C312-E1C2-4F97-BB3A-EC34B75CD679}" type="presOf" srcId="{0EF2C9FF-9EAC-4CCC-84EA-1E61025B5DBC}" destId="{F36A38AF-5703-4BB2-A6BD-958D346AD72F}" srcOrd="0" destOrd="0" presId="urn:microsoft.com/office/officeart/2005/8/layout/process4"/>
    <dgm:cxn modelId="{0782BB1F-EA3D-40F7-9A90-BC7B2A1168E0}" srcId="{5808E929-1227-4F56-84E0-AF335E675E9C}" destId="{E6A158C1-A416-4C9E-BAE6-95B06153B33F}" srcOrd="0" destOrd="0" parTransId="{19A32BF3-2E3C-4994-BD57-F032BE8F9732}" sibTransId="{6A6170A1-0EAF-4105-B573-86D6710527F7}"/>
    <dgm:cxn modelId="{418DA321-BE27-44EB-ABDC-46EF5B7F3A3D}" srcId="{3B28B9AF-7979-4E9F-886E-B0E4E7CD4BE9}" destId="{FE614653-11DA-4A22-91AC-5EB5E468E443}" srcOrd="0" destOrd="0" parTransId="{020EC8A8-D295-4903-926C-F9F0050A6E9D}" sibTransId="{F62B9724-8FF5-49A4-927C-4A6F8ADD284F}"/>
    <dgm:cxn modelId="{9A987F2C-AF5C-435E-8107-8C37B7A11282}" type="presOf" srcId="{FE614653-11DA-4A22-91AC-5EB5E468E443}" destId="{CBEFAFD0-57F0-423D-AAF9-5575AF79C955}" srcOrd="0" destOrd="0" presId="urn:microsoft.com/office/officeart/2005/8/layout/process4"/>
    <dgm:cxn modelId="{82228834-E6D4-40C9-AC29-37D240012F91}" type="presOf" srcId="{83F78DAC-7EEC-413A-8DB6-675997AF6EB8}" destId="{C6132945-6EEA-461A-A195-3B2F026BB5D8}" srcOrd="0" destOrd="0" presId="urn:microsoft.com/office/officeart/2005/8/layout/process4"/>
    <dgm:cxn modelId="{63E4D636-2914-45D5-A448-51750430B4DB}" type="presOf" srcId="{E246D6C9-2608-4D9D-A70C-F268A33BAE9E}" destId="{DE42273B-3E02-48EE-A236-C86E4232FA77}" srcOrd="0" destOrd="0" presId="urn:microsoft.com/office/officeart/2005/8/layout/process4"/>
    <dgm:cxn modelId="{F14E8B38-09E8-4C40-8F0B-2EC1F9B1FB63}" srcId="{0EF2C9FF-9EAC-4CCC-84EA-1E61025B5DBC}" destId="{66E042FC-994E-4DD7-9684-D8362800D8F3}" srcOrd="1" destOrd="0" parTransId="{A9753486-0002-4F59-8EC1-F096F2F9DB5A}" sibTransId="{A304AD40-30F3-4898-8093-C7BF0D731026}"/>
    <dgm:cxn modelId="{7791BB3C-1F8D-4A2F-833C-09071F18C848}" type="presOf" srcId="{66E042FC-994E-4DD7-9684-D8362800D8F3}" destId="{263FFB5A-A1C2-4AD8-91BB-876BCCC9BCE2}" srcOrd="0" destOrd="0" presId="urn:microsoft.com/office/officeart/2005/8/layout/process4"/>
    <dgm:cxn modelId="{EB5A4740-F0DC-43C2-A27F-16BC954B3E9C}" type="presOf" srcId="{0EF2C9FF-9EAC-4CCC-84EA-1E61025B5DBC}" destId="{7C701D24-8250-4AC6-99AD-E773FD3D41D7}" srcOrd="1" destOrd="0" presId="urn:microsoft.com/office/officeart/2005/8/layout/process4"/>
    <dgm:cxn modelId="{CC979543-CAA1-49F2-9EEF-0DFF7A484666}" srcId="{45ABE449-E12B-483A-AC9D-15153B4F5750}" destId="{0EF2C9FF-9EAC-4CCC-84EA-1E61025B5DBC}" srcOrd="5" destOrd="0" parTransId="{9C7DBCEE-1FDB-4469-98CC-816B043CC451}" sibTransId="{8D0FAFD8-08DD-43B8-98C9-1162357A2A61}"/>
    <dgm:cxn modelId="{7617A767-1E8A-4F3C-B4A6-A63FE9AEB700}" type="presOf" srcId="{920B1DB4-98D2-42E6-9F0B-BADB8F9FB50F}" destId="{1CABD779-8BF4-410C-8FEA-C8E8908E8C93}" srcOrd="0" destOrd="0" presId="urn:microsoft.com/office/officeart/2005/8/layout/process4"/>
    <dgm:cxn modelId="{30A53E69-E55F-4A4D-BF9E-8218BF3DF058}" srcId="{45ABE449-E12B-483A-AC9D-15153B4F5750}" destId="{C20F8811-D3AC-4978-80E1-8B2EEBEEAF32}" srcOrd="0" destOrd="0" parTransId="{FE3E686E-2CBA-4589-80A1-1423731145E5}" sibTransId="{35B2F280-1A5C-4DCE-8E05-72AFB482A784}"/>
    <dgm:cxn modelId="{70785049-4539-4A59-AB9A-8FE680FE50DB}" type="presOf" srcId="{3B28B9AF-7979-4E9F-886E-B0E4E7CD4BE9}" destId="{0D93F454-036C-4475-B5B9-8CC2F8B43E03}" srcOrd="0" destOrd="0" presId="urn:microsoft.com/office/officeart/2005/8/layout/process4"/>
    <dgm:cxn modelId="{0CAC3D4A-CCA7-4204-AB1D-E3273E4D05E7}" srcId="{C20F8811-D3AC-4978-80E1-8B2EEBEEAF32}" destId="{F7C4F0E5-837D-471A-A900-5EED878E5C9F}" srcOrd="0" destOrd="0" parTransId="{CA9D2FB7-0095-4AA9-99E3-9B0E8BCAF988}" sibTransId="{81892D27-08BB-42DC-A344-438C3C3565D6}"/>
    <dgm:cxn modelId="{249EA84C-5C3F-44CA-9CA4-E5F36924CE51}" type="presOf" srcId="{C20F8811-D3AC-4978-80E1-8B2EEBEEAF32}" destId="{12E055F4-F76A-4FF2-A5BB-B988EE98E60E}" srcOrd="0" destOrd="0" presId="urn:microsoft.com/office/officeart/2005/8/layout/process4"/>
    <dgm:cxn modelId="{9F76F46E-EEF2-43BF-82EB-535F5C7D3FED}" type="presOf" srcId="{315BB977-1E3D-41D5-BFA9-1BDBEB5EE2CB}" destId="{132E18F4-80AE-4863-AB5E-F745BBE4789F}" srcOrd="0" destOrd="0" presId="urn:microsoft.com/office/officeart/2005/8/layout/process4"/>
    <dgm:cxn modelId="{0B1F5852-359B-4302-80BB-735A43710AE5}" srcId="{920B1DB4-98D2-42E6-9F0B-BADB8F9FB50F}" destId="{83F78DAC-7EEC-413A-8DB6-675997AF6EB8}" srcOrd="1" destOrd="0" parTransId="{2B1161D2-9ECA-4C3E-9D7E-C79AB9F27D39}" sibTransId="{F9E56FE5-9C5F-400A-8DE6-C1BABEC80E40}"/>
    <dgm:cxn modelId="{65ED1E75-8A4F-4CFC-9A9F-EBFE87C60E82}" type="presOf" srcId="{45ABE449-E12B-483A-AC9D-15153B4F5750}" destId="{844F41F1-FE10-425D-8F34-9E9D2C713913}" srcOrd="0" destOrd="0" presId="urn:microsoft.com/office/officeart/2005/8/layout/process4"/>
    <dgm:cxn modelId="{79374875-FF70-410A-BF5A-2420EE4797C8}" type="presOf" srcId="{84DB3FF0-1C05-4277-A53C-E9023614DD0A}" destId="{CD958486-99AE-4C9B-93E2-D77B802AB72F}" srcOrd="0" destOrd="0" presId="urn:microsoft.com/office/officeart/2005/8/layout/process4"/>
    <dgm:cxn modelId="{10C4F757-8CC0-4514-BBCE-895932D85E7E}" srcId="{5808E929-1227-4F56-84E0-AF335E675E9C}" destId="{8B16F189-A5CF-4A12-8AB1-744D526B35ED}" srcOrd="1" destOrd="0" parTransId="{5B657706-49E4-450F-B248-64920B8AAB9F}" sibTransId="{1CE1BAA9-2784-47D6-B6DE-39A3AE58D77E}"/>
    <dgm:cxn modelId="{F58AE978-8941-4499-B81D-CD3B12655BD2}" srcId="{920B1DB4-98D2-42E6-9F0B-BADB8F9FB50F}" destId="{E246D6C9-2608-4D9D-A70C-F268A33BAE9E}" srcOrd="0" destOrd="0" parTransId="{695EFD8C-C011-4E94-9F7F-29A399A1DF7E}" sibTransId="{B8CE539B-4730-425D-8F1A-4C07F471C2C5}"/>
    <dgm:cxn modelId="{4766197D-5E82-4C6A-8118-A98238E022C2}" type="presOf" srcId="{A210A740-EA62-49EF-A9DB-98D442604730}" destId="{8F9F0A6C-578F-4F6A-B8FE-0CA64CE8F4C0}" srcOrd="0" destOrd="0" presId="urn:microsoft.com/office/officeart/2005/8/layout/process4"/>
    <dgm:cxn modelId="{661B6092-64EA-46DE-AF3D-89DDF988C7BF}" type="presOf" srcId="{2F6FFE65-ED10-4996-94EB-39E85434D084}" destId="{8A95268C-20DA-4FE8-99F1-002AF975973E}" srcOrd="0" destOrd="0" presId="urn:microsoft.com/office/officeart/2005/8/layout/process4"/>
    <dgm:cxn modelId="{C942DE95-F924-4C8D-A213-B785D4F64DC2}" type="presOf" srcId="{E6A158C1-A416-4C9E-BAE6-95B06153B33F}" destId="{89DA0563-6EB6-41D4-85B1-928490C577EF}" srcOrd="0" destOrd="0" presId="urn:microsoft.com/office/officeart/2005/8/layout/process4"/>
    <dgm:cxn modelId="{BC85929A-8903-4599-BC47-932B50F6B75D}" srcId="{2F6FFE65-ED10-4996-94EB-39E85434D084}" destId="{8FA959BD-716E-413C-9100-A32AABFE27EC}" srcOrd="0" destOrd="0" parTransId="{07F9D64E-C95F-4A16-AE96-443DC5537118}" sibTransId="{D29921FF-E8E9-4BFA-9947-DADE51FC2E6E}"/>
    <dgm:cxn modelId="{650FD19B-8CB6-4CF9-9E94-2B21A062D91A}" srcId="{0EF2C9FF-9EAC-4CCC-84EA-1E61025B5DBC}" destId="{315BB977-1E3D-41D5-BFA9-1BDBEB5EE2CB}" srcOrd="0" destOrd="0" parTransId="{397D882E-1976-49F0-82EB-F2A33681CD26}" sibTransId="{9A2DAB3C-040B-4A33-8B26-5960ED2BB890}"/>
    <dgm:cxn modelId="{947A6CA1-453C-478E-9F70-22021C535F8D}" srcId="{C20F8811-D3AC-4978-80E1-8B2EEBEEAF32}" destId="{84DB3FF0-1C05-4277-A53C-E9023614DD0A}" srcOrd="1" destOrd="0" parTransId="{AE71D103-C1B7-41FE-B80B-682FBD654C5F}" sibTransId="{A5FE0752-C73E-4996-A176-D38AA1E987F5}"/>
    <dgm:cxn modelId="{97FAF4A3-DF4C-4C59-B62F-A0CFAAB54F13}" type="presOf" srcId="{8B16F189-A5CF-4A12-8AB1-744D526B35ED}" destId="{C81314E3-917E-4E0A-92B3-75BB2480F438}" srcOrd="0" destOrd="0" presId="urn:microsoft.com/office/officeart/2005/8/layout/process4"/>
    <dgm:cxn modelId="{EC820EA5-F4F0-4561-A0D4-7D8071526C00}" type="presOf" srcId="{5808E929-1227-4F56-84E0-AF335E675E9C}" destId="{7446770A-8DFA-4DB5-87DE-44E04732259A}" srcOrd="0" destOrd="0" presId="urn:microsoft.com/office/officeart/2005/8/layout/process4"/>
    <dgm:cxn modelId="{558EA7BE-01B7-4FB3-A6E0-0D1948AC19C3}" srcId="{45ABE449-E12B-483A-AC9D-15153B4F5750}" destId="{920B1DB4-98D2-42E6-9F0B-BADB8F9FB50F}" srcOrd="2" destOrd="0" parTransId="{1C9DA154-94D9-4A6B-A0FF-841F755CDD73}" sibTransId="{2BE879F4-B38B-4CAE-9B2C-C4997CA82FB0}"/>
    <dgm:cxn modelId="{DD0903C5-FAAE-4A75-B2D7-0A9BBFE31BBA}" type="presOf" srcId="{F7C4F0E5-837D-471A-A900-5EED878E5C9F}" destId="{A53EBCB2-6D63-4D41-98E2-3554C21E3A6E}" srcOrd="0" destOrd="0" presId="urn:microsoft.com/office/officeart/2005/8/layout/process4"/>
    <dgm:cxn modelId="{3E6F0FCB-F166-4ED8-87B9-D66DFD3B544F}" type="presOf" srcId="{3B28B9AF-7979-4E9F-886E-B0E4E7CD4BE9}" destId="{577A2D6F-098A-4F87-93E2-0EDC5128D95B}" srcOrd="1" destOrd="0" presId="urn:microsoft.com/office/officeart/2005/8/layout/process4"/>
    <dgm:cxn modelId="{7DB8ACCB-2DD0-4789-8A50-5F4FAEBC959C}" srcId="{2F6FFE65-ED10-4996-94EB-39E85434D084}" destId="{A210A740-EA62-49EF-A9DB-98D442604730}" srcOrd="1" destOrd="0" parTransId="{472114C4-DEAD-46FE-A0E1-821495AB5394}" sibTransId="{5F87508C-B4B7-4A1E-BC8B-EA4E08165278}"/>
    <dgm:cxn modelId="{3D661CD5-8949-4858-864E-86BF9B299082}" srcId="{45ABE449-E12B-483A-AC9D-15153B4F5750}" destId="{5808E929-1227-4F56-84E0-AF335E675E9C}" srcOrd="1" destOrd="0" parTransId="{8B350DD1-AC3A-4010-B0F9-E405667ABFF8}" sibTransId="{E73DD259-DCA4-40AC-B1A5-F4B37DE993DB}"/>
    <dgm:cxn modelId="{2ADF36D7-F066-4246-AFFE-06FB9ECFEA16}" type="presOf" srcId="{C20F8811-D3AC-4978-80E1-8B2EEBEEAF32}" destId="{D1438114-60E5-493A-8626-D4D1D71F6EBE}" srcOrd="1" destOrd="0" presId="urn:microsoft.com/office/officeart/2005/8/layout/process4"/>
    <dgm:cxn modelId="{70FF69E2-E774-4FEC-9742-B2C4ABA2BFC0}" type="presOf" srcId="{2F6FFE65-ED10-4996-94EB-39E85434D084}" destId="{65D639BE-C055-437B-9625-788B65CE651D}" srcOrd="1" destOrd="0" presId="urn:microsoft.com/office/officeart/2005/8/layout/process4"/>
    <dgm:cxn modelId="{4FC426E8-1043-470A-92DB-7658F380D81D}" srcId="{45ABE449-E12B-483A-AC9D-15153B4F5750}" destId="{3B28B9AF-7979-4E9F-886E-B0E4E7CD4BE9}" srcOrd="3" destOrd="0" parTransId="{0BAA9B42-A056-44AA-8D7D-24EC78F2C45A}" sibTransId="{52BF2D64-B550-4D8E-8D57-FE7C39BE40FA}"/>
    <dgm:cxn modelId="{B7BD62FF-E46B-43C3-B866-DC2B05C1D837}" srcId="{45ABE449-E12B-483A-AC9D-15153B4F5750}" destId="{2F6FFE65-ED10-4996-94EB-39E85434D084}" srcOrd="4" destOrd="0" parTransId="{16643E29-0458-4D9C-88A2-C1E203120504}" sibTransId="{391B92AD-602D-4CC7-B9E7-74DF96B85D68}"/>
    <dgm:cxn modelId="{39599A8A-2A89-4047-A048-CDC09318F46B}" type="presParOf" srcId="{844F41F1-FE10-425D-8F34-9E9D2C713913}" destId="{AE05A791-001A-40A5-B45D-0F0370F9E924}" srcOrd="0" destOrd="0" presId="urn:microsoft.com/office/officeart/2005/8/layout/process4"/>
    <dgm:cxn modelId="{369954B9-7DC8-4FC8-AE9E-4AB016F551C9}" type="presParOf" srcId="{AE05A791-001A-40A5-B45D-0F0370F9E924}" destId="{F36A38AF-5703-4BB2-A6BD-958D346AD72F}" srcOrd="0" destOrd="0" presId="urn:microsoft.com/office/officeart/2005/8/layout/process4"/>
    <dgm:cxn modelId="{82593F1E-7666-498D-8F68-DA3EC3C5CED2}" type="presParOf" srcId="{AE05A791-001A-40A5-B45D-0F0370F9E924}" destId="{7C701D24-8250-4AC6-99AD-E773FD3D41D7}" srcOrd="1" destOrd="0" presId="urn:microsoft.com/office/officeart/2005/8/layout/process4"/>
    <dgm:cxn modelId="{44E464E1-FF4A-4720-B616-36CCF938B1F5}" type="presParOf" srcId="{AE05A791-001A-40A5-B45D-0F0370F9E924}" destId="{74E2AC7C-5388-4F59-A784-FBD23BB2080A}" srcOrd="2" destOrd="0" presId="urn:microsoft.com/office/officeart/2005/8/layout/process4"/>
    <dgm:cxn modelId="{BF14B304-0C04-4594-A11A-936170E01227}" type="presParOf" srcId="{74E2AC7C-5388-4F59-A784-FBD23BB2080A}" destId="{132E18F4-80AE-4863-AB5E-F745BBE4789F}" srcOrd="0" destOrd="0" presId="urn:microsoft.com/office/officeart/2005/8/layout/process4"/>
    <dgm:cxn modelId="{99BCD081-F944-4858-A90E-C2B9C7F05C1A}" type="presParOf" srcId="{74E2AC7C-5388-4F59-A784-FBD23BB2080A}" destId="{263FFB5A-A1C2-4AD8-91BB-876BCCC9BCE2}" srcOrd="1" destOrd="0" presId="urn:microsoft.com/office/officeart/2005/8/layout/process4"/>
    <dgm:cxn modelId="{897444B0-8BFC-4893-978D-2702EF36DDE3}" type="presParOf" srcId="{844F41F1-FE10-425D-8F34-9E9D2C713913}" destId="{3CC0C515-5409-4ECF-A8CB-2A113C76ACF0}" srcOrd="1" destOrd="0" presId="urn:microsoft.com/office/officeart/2005/8/layout/process4"/>
    <dgm:cxn modelId="{38B631ED-3D0F-4314-B149-0CAE7D762559}" type="presParOf" srcId="{844F41F1-FE10-425D-8F34-9E9D2C713913}" destId="{AADA45B8-6F44-4BA9-8D32-47DE7B9FB956}" srcOrd="2" destOrd="0" presId="urn:microsoft.com/office/officeart/2005/8/layout/process4"/>
    <dgm:cxn modelId="{57E16171-803B-475B-9AC9-31618B3CFCF8}" type="presParOf" srcId="{AADA45B8-6F44-4BA9-8D32-47DE7B9FB956}" destId="{8A95268C-20DA-4FE8-99F1-002AF975973E}" srcOrd="0" destOrd="0" presId="urn:microsoft.com/office/officeart/2005/8/layout/process4"/>
    <dgm:cxn modelId="{1B9CB1EC-83E1-40EE-AF22-85587A089671}" type="presParOf" srcId="{AADA45B8-6F44-4BA9-8D32-47DE7B9FB956}" destId="{65D639BE-C055-437B-9625-788B65CE651D}" srcOrd="1" destOrd="0" presId="urn:microsoft.com/office/officeart/2005/8/layout/process4"/>
    <dgm:cxn modelId="{562C6AC7-AE86-4EB4-84A2-16493377C149}" type="presParOf" srcId="{AADA45B8-6F44-4BA9-8D32-47DE7B9FB956}" destId="{FB956647-F68A-4C42-AF57-6DD5D0747FF7}" srcOrd="2" destOrd="0" presId="urn:microsoft.com/office/officeart/2005/8/layout/process4"/>
    <dgm:cxn modelId="{186C0733-9E17-43A4-9183-A49BD1140BA2}" type="presParOf" srcId="{FB956647-F68A-4C42-AF57-6DD5D0747FF7}" destId="{DB5801B3-B405-42E2-BDC1-2A3518520EBF}" srcOrd="0" destOrd="0" presId="urn:microsoft.com/office/officeart/2005/8/layout/process4"/>
    <dgm:cxn modelId="{AD70CABD-2774-47F6-9F38-3E08B6820DE3}" type="presParOf" srcId="{FB956647-F68A-4C42-AF57-6DD5D0747FF7}" destId="{8F9F0A6C-578F-4F6A-B8FE-0CA64CE8F4C0}" srcOrd="1" destOrd="0" presId="urn:microsoft.com/office/officeart/2005/8/layout/process4"/>
    <dgm:cxn modelId="{38255895-C6D9-4FE3-BA3B-461AFFF13FBE}" type="presParOf" srcId="{844F41F1-FE10-425D-8F34-9E9D2C713913}" destId="{01DDF240-36F9-4BD2-90BC-F03A7151D30A}" srcOrd="3" destOrd="0" presId="urn:microsoft.com/office/officeart/2005/8/layout/process4"/>
    <dgm:cxn modelId="{2D457BC5-5630-4268-9E88-61606EFA6552}" type="presParOf" srcId="{844F41F1-FE10-425D-8F34-9E9D2C713913}" destId="{73B7F633-F2F4-431B-9DEB-57DEA8F28296}" srcOrd="4" destOrd="0" presId="urn:microsoft.com/office/officeart/2005/8/layout/process4"/>
    <dgm:cxn modelId="{7ABF2A6A-3C93-4CA9-9334-2AF421E8BE14}" type="presParOf" srcId="{73B7F633-F2F4-431B-9DEB-57DEA8F28296}" destId="{0D93F454-036C-4475-B5B9-8CC2F8B43E03}" srcOrd="0" destOrd="0" presId="urn:microsoft.com/office/officeart/2005/8/layout/process4"/>
    <dgm:cxn modelId="{DF7DA53E-AEF9-45B7-B0A0-0C5459ABC11D}" type="presParOf" srcId="{73B7F633-F2F4-431B-9DEB-57DEA8F28296}" destId="{577A2D6F-098A-4F87-93E2-0EDC5128D95B}" srcOrd="1" destOrd="0" presId="urn:microsoft.com/office/officeart/2005/8/layout/process4"/>
    <dgm:cxn modelId="{9435EF2C-5907-406D-B863-8490499971CD}" type="presParOf" srcId="{73B7F633-F2F4-431B-9DEB-57DEA8F28296}" destId="{13EF8C8B-320C-4C8A-83C2-C866B3823A0E}" srcOrd="2" destOrd="0" presId="urn:microsoft.com/office/officeart/2005/8/layout/process4"/>
    <dgm:cxn modelId="{D05CFC0C-6EC3-46E2-B00C-DD0F118CD8A2}" type="presParOf" srcId="{13EF8C8B-320C-4C8A-83C2-C866B3823A0E}" destId="{CBEFAFD0-57F0-423D-AAF9-5575AF79C955}" srcOrd="0" destOrd="0" presId="urn:microsoft.com/office/officeart/2005/8/layout/process4"/>
    <dgm:cxn modelId="{23071947-DF8D-4CFE-A858-263DBD15A944}" type="presParOf" srcId="{844F41F1-FE10-425D-8F34-9E9D2C713913}" destId="{2F8EF6C1-6F0F-4675-A557-A9E069566139}" srcOrd="5" destOrd="0" presId="urn:microsoft.com/office/officeart/2005/8/layout/process4"/>
    <dgm:cxn modelId="{3C11D4A0-4DDC-452C-8D68-3B28144B4469}" type="presParOf" srcId="{844F41F1-FE10-425D-8F34-9E9D2C713913}" destId="{AB496707-0FFA-41C2-8764-FAF34EA7DC5C}" srcOrd="6" destOrd="0" presId="urn:microsoft.com/office/officeart/2005/8/layout/process4"/>
    <dgm:cxn modelId="{51EB69AB-9268-46EE-BA01-CA886CAED54B}" type="presParOf" srcId="{AB496707-0FFA-41C2-8764-FAF34EA7DC5C}" destId="{1CABD779-8BF4-410C-8FEA-C8E8908E8C93}" srcOrd="0" destOrd="0" presId="urn:microsoft.com/office/officeart/2005/8/layout/process4"/>
    <dgm:cxn modelId="{09D93D24-1E91-4463-9A19-E32E70C2D3F3}" type="presParOf" srcId="{AB496707-0FFA-41C2-8764-FAF34EA7DC5C}" destId="{63ECE4D2-B7EB-48C8-970F-0FA8CD72F23E}" srcOrd="1" destOrd="0" presId="urn:microsoft.com/office/officeart/2005/8/layout/process4"/>
    <dgm:cxn modelId="{A77E326F-25A6-4216-9D4B-07107DA1B91B}" type="presParOf" srcId="{AB496707-0FFA-41C2-8764-FAF34EA7DC5C}" destId="{E467A988-D090-4BE0-AB6B-EFD3494DB048}" srcOrd="2" destOrd="0" presId="urn:microsoft.com/office/officeart/2005/8/layout/process4"/>
    <dgm:cxn modelId="{F132183B-6D5E-4917-BD3F-8B2DC22D8F84}" type="presParOf" srcId="{E467A988-D090-4BE0-AB6B-EFD3494DB048}" destId="{DE42273B-3E02-48EE-A236-C86E4232FA77}" srcOrd="0" destOrd="0" presId="urn:microsoft.com/office/officeart/2005/8/layout/process4"/>
    <dgm:cxn modelId="{390F8ABA-8240-43E8-B52B-7115F8CECD96}" type="presParOf" srcId="{E467A988-D090-4BE0-AB6B-EFD3494DB048}" destId="{C6132945-6EEA-461A-A195-3B2F026BB5D8}" srcOrd="1" destOrd="0" presId="urn:microsoft.com/office/officeart/2005/8/layout/process4"/>
    <dgm:cxn modelId="{1894ADD6-6ED2-414E-80A7-9F855869CBD9}" type="presParOf" srcId="{844F41F1-FE10-425D-8F34-9E9D2C713913}" destId="{79CA26EA-B9C4-4A48-AB7D-5C97F9CFD56C}" srcOrd="7" destOrd="0" presId="urn:microsoft.com/office/officeart/2005/8/layout/process4"/>
    <dgm:cxn modelId="{59463981-2CFB-472D-9801-08A5848ED91A}" type="presParOf" srcId="{844F41F1-FE10-425D-8F34-9E9D2C713913}" destId="{9CE2F024-3AFA-4D69-B090-8DC8AE487802}" srcOrd="8" destOrd="0" presId="urn:microsoft.com/office/officeart/2005/8/layout/process4"/>
    <dgm:cxn modelId="{18D270C5-2D47-4168-A6BC-673402A1BBF0}" type="presParOf" srcId="{9CE2F024-3AFA-4D69-B090-8DC8AE487802}" destId="{7446770A-8DFA-4DB5-87DE-44E04732259A}" srcOrd="0" destOrd="0" presId="urn:microsoft.com/office/officeart/2005/8/layout/process4"/>
    <dgm:cxn modelId="{61CE106D-98B9-4BA0-9725-EE3A997AD69E}" type="presParOf" srcId="{9CE2F024-3AFA-4D69-B090-8DC8AE487802}" destId="{3ED587AF-3B4E-4D51-BAFD-F070814F4649}" srcOrd="1" destOrd="0" presId="urn:microsoft.com/office/officeart/2005/8/layout/process4"/>
    <dgm:cxn modelId="{0F2D02D6-7E7A-429F-8FBF-24BEB925975E}" type="presParOf" srcId="{9CE2F024-3AFA-4D69-B090-8DC8AE487802}" destId="{9E460EBF-CC27-4FF6-9043-29CF3234025F}" srcOrd="2" destOrd="0" presId="urn:microsoft.com/office/officeart/2005/8/layout/process4"/>
    <dgm:cxn modelId="{ABB2E667-CBC1-45FE-A6BE-E767F29BF502}" type="presParOf" srcId="{9E460EBF-CC27-4FF6-9043-29CF3234025F}" destId="{89DA0563-6EB6-41D4-85B1-928490C577EF}" srcOrd="0" destOrd="0" presId="urn:microsoft.com/office/officeart/2005/8/layout/process4"/>
    <dgm:cxn modelId="{CF04F158-4EEC-4E2E-9EB6-841931711A97}" type="presParOf" srcId="{9E460EBF-CC27-4FF6-9043-29CF3234025F}" destId="{C81314E3-917E-4E0A-92B3-75BB2480F438}" srcOrd="1" destOrd="0" presId="urn:microsoft.com/office/officeart/2005/8/layout/process4"/>
    <dgm:cxn modelId="{9B9BC8E5-3CB1-4200-80C1-2E35654AF5E5}" type="presParOf" srcId="{844F41F1-FE10-425D-8F34-9E9D2C713913}" destId="{9686D5A4-A58D-43C5-961D-01CB847B90B1}" srcOrd="9" destOrd="0" presId="urn:microsoft.com/office/officeart/2005/8/layout/process4"/>
    <dgm:cxn modelId="{1F0E420A-5355-41B6-9179-AE6E32DCBF31}" type="presParOf" srcId="{844F41F1-FE10-425D-8F34-9E9D2C713913}" destId="{4119AAC0-A886-4154-B7BE-7347E2721AD4}" srcOrd="10" destOrd="0" presId="urn:microsoft.com/office/officeart/2005/8/layout/process4"/>
    <dgm:cxn modelId="{88A09610-B988-4AB5-887C-A6AE5956D209}" type="presParOf" srcId="{4119AAC0-A886-4154-B7BE-7347E2721AD4}" destId="{12E055F4-F76A-4FF2-A5BB-B988EE98E60E}" srcOrd="0" destOrd="0" presId="urn:microsoft.com/office/officeart/2005/8/layout/process4"/>
    <dgm:cxn modelId="{3B26A14A-3E5E-4C2F-9C2F-2412C99B75D6}" type="presParOf" srcId="{4119AAC0-A886-4154-B7BE-7347E2721AD4}" destId="{D1438114-60E5-493A-8626-D4D1D71F6EBE}" srcOrd="1" destOrd="0" presId="urn:microsoft.com/office/officeart/2005/8/layout/process4"/>
    <dgm:cxn modelId="{B3E47221-60EC-43C7-954F-31D365D89D98}" type="presParOf" srcId="{4119AAC0-A886-4154-B7BE-7347E2721AD4}" destId="{19491FD3-9A71-4E59-9000-C9BE10D73F58}" srcOrd="2" destOrd="0" presId="urn:microsoft.com/office/officeart/2005/8/layout/process4"/>
    <dgm:cxn modelId="{574F08AA-D2D7-4E27-BCA8-15D6F91F2E41}" type="presParOf" srcId="{19491FD3-9A71-4E59-9000-C9BE10D73F58}" destId="{A53EBCB2-6D63-4D41-98E2-3554C21E3A6E}" srcOrd="0" destOrd="0" presId="urn:microsoft.com/office/officeart/2005/8/layout/process4"/>
    <dgm:cxn modelId="{8C144E6A-B4E5-4080-B277-BF30318E465F}" type="presParOf" srcId="{19491FD3-9A71-4E59-9000-C9BE10D73F58}" destId="{CD958486-99AE-4C9B-93E2-D77B802AB72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2221F-8C93-4CCA-8667-4DF5D068A17D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356968-380D-4726-85B5-AF7653A9183E}">
      <dgm:prSet/>
      <dgm:spPr/>
      <dgm:t>
        <a:bodyPr/>
        <a:lstStyle/>
        <a:p>
          <a:r>
            <a:rPr lang="en-US"/>
            <a:t>Problems:</a:t>
          </a:r>
        </a:p>
      </dgm:t>
    </dgm:pt>
    <dgm:pt modelId="{4D195D4D-B0C2-41BE-A052-0F31D8576C5F}" type="parTrans" cxnId="{98DF1F27-FCD9-4E6C-BF73-101F49621014}">
      <dgm:prSet/>
      <dgm:spPr/>
      <dgm:t>
        <a:bodyPr/>
        <a:lstStyle/>
        <a:p>
          <a:endParaRPr lang="en-US"/>
        </a:p>
      </dgm:t>
    </dgm:pt>
    <dgm:pt modelId="{0580F337-8F38-4E02-A3AA-7E6F3A708137}" type="sibTrans" cxnId="{98DF1F27-FCD9-4E6C-BF73-101F49621014}">
      <dgm:prSet/>
      <dgm:spPr/>
      <dgm:t>
        <a:bodyPr/>
        <a:lstStyle/>
        <a:p>
          <a:endParaRPr lang="en-US"/>
        </a:p>
      </dgm:t>
    </dgm:pt>
    <dgm:pt modelId="{5379FE60-308D-4876-B2EF-315EBE68EAC2}" type="pres">
      <dgm:prSet presAssocID="{A3B2221F-8C93-4CCA-8667-4DF5D068A17D}" presName="linear" presStyleCnt="0">
        <dgm:presLayoutVars>
          <dgm:animLvl val="lvl"/>
          <dgm:resizeHandles val="exact"/>
        </dgm:presLayoutVars>
      </dgm:prSet>
      <dgm:spPr/>
    </dgm:pt>
    <dgm:pt modelId="{1DDA5BF5-C3D6-41F4-80FF-731009DB86E2}" type="pres">
      <dgm:prSet presAssocID="{EF356968-380D-4726-85B5-AF7653A9183E}" presName="parentText" presStyleLbl="node1" presStyleIdx="0" presStyleCnt="1" custScaleY="61947" custLinFactNeighborX="35" custLinFactNeighborY="-90992">
        <dgm:presLayoutVars>
          <dgm:chMax val="0"/>
          <dgm:bulletEnabled val="1"/>
        </dgm:presLayoutVars>
      </dgm:prSet>
      <dgm:spPr/>
    </dgm:pt>
  </dgm:ptLst>
  <dgm:cxnLst>
    <dgm:cxn modelId="{98DF1F27-FCD9-4E6C-BF73-101F49621014}" srcId="{A3B2221F-8C93-4CCA-8667-4DF5D068A17D}" destId="{EF356968-380D-4726-85B5-AF7653A9183E}" srcOrd="0" destOrd="0" parTransId="{4D195D4D-B0C2-41BE-A052-0F31D8576C5F}" sibTransId="{0580F337-8F38-4E02-A3AA-7E6F3A708137}"/>
    <dgm:cxn modelId="{82D9242D-5425-42E1-8BF5-8AED9CEAE05C}" type="presOf" srcId="{EF356968-380D-4726-85B5-AF7653A9183E}" destId="{1DDA5BF5-C3D6-41F4-80FF-731009DB86E2}" srcOrd="0" destOrd="0" presId="urn:microsoft.com/office/officeart/2005/8/layout/vList2"/>
    <dgm:cxn modelId="{C18758D9-9760-4F34-9BC3-6F49E6303627}" type="presOf" srcId="{A3B2221F-8C93-4CCA-8667-4DF5D068A17D}" destId="{5379FE60-308D-4876-B2EF-315EBE68EAC2}" srcOrd="0" destOrd="0" presId="urn:microsoft.com/office/officeart/2005/8/layout/vList2"/>
    <dgm:cxn modelId="{96C017A7-0E45-4DBD-8078-95D3F1EB307F}" type="presParOf" srcId="{5379FE60-308D-4876-B2EF-315EBE68EAC2}" destId="{1DDA5BF5-C3D6-41F4-80FF-731009DB86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C5E250-06E3-4E6C-8C4D-82481FBB91FE}" type="doc">
      <dgm:prSet loTypeId="urn:microsoft.com/office/officeart/2018/5/layout/IconCircleOutlineLabelList" loCatId="icon" qsTypeId="urn:microsoft.com/office/officeart/2005/8/quickstyle/simple4" qsCatId="simple" csTypeId="urn:microsoft.com/office/officeart/2018/5/colors/Iconchunking_coloredoutline_accent6_2" csCatId="accent6" phldr="1"/>
      <dgm:spPr/>
      <dgm:t>
        <a:bodyPr/>
        <a:lstStyle/>
        <a:p>
          <a:endParaRPr lang="en-US"/>
        </a:p>
      </dgm:t>
    </dgm:pt>
    <dgm:pt modelId="{FEA2FD15-E9C8-4CAC-8A4D-0C5546B912D2}">
      <dgm:prSet/>
      <dgm:spPr/>
      <dgm:t>
        <a:bodyPr/>
        <a:lstStyle/>
        <a:p>
          <a:pPr>
            <a:defRPr cap="all"/>
          </a:pPr>
          <a:r>
            <a:rPr lang="en-US" baseline="30000" dirty="0"/>
            <a:t>Business data is left on personal devices</a:t>
          </a:r>
          <a:endParaRPr lang="en-US" dirty="0"/>
        </a:p>
      </dgm:t>
    </dgm:pt>
    <dgm:pt modelId="{3A27252B-62FE-449E-8A18-317652921C19}" type="parTrans" cxnId="{598F8C2D-E170-437D-98E5-46A426DA01EC}">
      <dgm:prSet/>
      <dgm:spPr/>
      <dgm:t>
        <a:bodyPr/>
        <a:lstStyle/>
        <a:p>
          <a:endParaRPr lang="en-US"/>
        </a:p>
      </dgm:t>
    </dgm:pt>
    <dgm:pt modelId="{88FF586C-2FE1-43BB-84A7-46E17FB4BE35}" type="sibTrans" cxnId="{598F8C2D-E170-437D-98E5-46A426DA01EC}">
      <dgm:prSet/>
      <dgm:spPr/>
      <dgm:t>
        <a:bodyPr/>
        <a:lstStyle/>
        <a:p>
          <a:endParaRPr lang="en-US"/>
        </a:p>
      </dgm:t>
    </dgm:pt>
    <dgm:pt modelId="{39EF07C5-C1B6-4C1B-AB84-8889975ABE2D}">
      <dgm:prSet/>
      <dgm:spPr/>
      <dgm:t>
        <a:bodyPr/>
        <a:lstStyle/>
        <a:p>
          <a:pPr>
            <a:defRPr cap="all"/>
          </a:pPr>
          <a:r>
            <a:rPr lang="en-US" baseline="30000" dirty="0"/>
            <a:t>Business data is not backed up regularly</a:t>
          </a:r>
          <a:endParaRPr lang="en-US" dirty="0"/>
        </a:p>
      </dgm:t>
    </dgm:pt>
    <dgm:pt modelId="{5FB2B6BD-A904-451F-96DF-4256D2289CBF}" type="parTrans" cxnId="{70D29D8D-A378-4611-A0EF-F7A862F24C3A}">
      <dgm:prSet/>
      <dgm:spPr/>
      <dgm:t>
        <a:bodyPr/>
        <a:lstStyle/>
        <a:p>
          <a:endParaRPr lang="en-US"/>
        </a:p>
      </dgm:t>
    </dgm:pt>
    <dgm:pt modelId="{650F364A-CBA3-4953-879F-576187534DB8}" type="sibTrans" cxnId="{70D29D8D-A378-4611-A0EF-F7A862F24C3A}">
      <dgm:prSet/>
      <dgm:spPr/>
      <dgm:t>
        <a:bodyPr/>
        <a:lstStyle/>
        <a:p>
          <a:endParaRPr lang="en-US"/>
        </a:p>
      </dgm:t>
    </dgm:pt>
    <dgm:pt modelId="{1ACDB820-B3BC-4E77-8F46-50244FAA9A95}">
      <dgm:prSet/>
      <dgm:spPr/>
      <dgm:t>
        <a:bodyPr/>
        <a:lstStyle/>
        <a:p>
          <a:pPr>
            <a:defRPr cap="all"/>
          </a:pPr>
          <a:r>
            <a:rPr lang="en-US" baseline="30000" dirty="0"/>
            <a:t>Business data is not protected </a:t>
          </a:r>
          <a:endParaRPr lang="en-US" dirty="0"/>
        </a:p>
      </dgm:t>
    </dgm:pt>
    <dgm:pt modelId="{3F5099ED-1093-4D8F-9CF1-35179A3AAD7E}" type="parTrans" cxnId="{C63DFB34-8DFC-41F0-9D1F-8748EFF68232}">
      <dgm:prSet/>
      <dgm:spPr/>
      <dgm:t>
        <a:bodyPr/>
        <a:lstStyle/>
        <a:p>
          <a:endParaRPr lang="en-US"/>
        </a:p>
      </dgm:t>
    </dgm:pt>
    <dgm:pt modelId="{1FEA45A0-060F-4C2F-AF6F-8F07AAE8BF94}" type="sibTrans" cxnId="{C63DFB34-8DFC-41F0-9D1F-8748EFF68232}">
      <dgm:prSet/>
      <dgm:spPr/>
      <dgm:t>
        <a:bodyPr/>
        <a:lstStyle/>
        <a:p>
          <a:endParaRPr lang="en-US"/>
        </a:p>
      </dgm:t>
    </dgm:pt>
    <dgm:pt modelId="{AB55339C-7A48-41D6-94FF-89FC0C8F7005}">
      <dgm:prSet/>
      <dgm:spPr/>
      <dgm:t>
        <a:bodyPr/>
        <a:lstStyle/>
        <a:p>
          <a:pPr>
            <a:defRPr cap="all"/>
          </a:pPr>
          <a:r>
            <a:rPr lang="en-US" baseline="30000" dirty="0"/>
            <a:t>No streamline platform for customer communication</a:t>
          </a:r>
          <a:endParaRPr lang="en-US" dirty="0"/>
        </a:p>
      </dgm:t>
    </dgm:pt>
    <dgm:pt modelId="{5EAEAAD9-D9F7-4881-8F61-BCD467AEB96D}" type="parTrans" cxnId="{3F54DC20-2410-46DC-ABD2-2B32383A703C}">
      <dgm:prSet/>
      <dgm:spPr/>
      <dgm:t>
        <a:bodyPr/>
        <a:lstStyle/>
        <a:p>
          <a:endParaRPr lang="en-US"/>
        </a:p>
      </dgm:t>
    </dgm:pt>
    <dgm:pt modelId="{3F225FCD-889C-4A01-9127-53B97A69A2F7}" type="sibTrans" cxnId="{3F54DC20-2410-46DC-ABD2-2B32383A703C}">
      <dgm:prSet/>
      <dgm:spPr/>
      <dgm:t>
        <a:bodyPr/>
        <a:lstStyle/>
        <a:p>
          <a:endParaRPr lang="en-US"/>
        </a:p>
      </dgm:t>
    </dgm:pt>
    <dgm:pt modelId="{0B862E10-1B00-433F-9710-D62E02CDEEC4}" type="pres">
      <dgm:prSet presAssocID="{26C5E250-06E3-4E6C-8C4D-82481FBB91FE}" presName="root" presStyleCnt="0">
        <dgm:presLayoutVars>
          <dgm:dir/>
          <dgm:resizeHandles val="exact"/>
        </dgm:presLayoutVars>
      </dgm:prSet>
      <dgm:spPr/>
    </dgm:pt>
    <dgm:pt modelId="{30CAF0CF-C8FC-418A-9A97-94A3D42829C3}" type="pres">
      <dgm:prSet presAssocID="{FEA2FD15-E9C8-4CAC-8A4D-0C5546B912D2}" presName="compNode" presStyleCnt="0"/>
      <dgm:spPr/>
    </dgm:pt>
    <dgm:pt modelId="{15950FA5-8A54-4F1B-AEDD-EAB096DB01A0}" type="pres">
      <dgm:prSet presAssocID="{FEA2FD15-E9C8-4CAC-8A4D-0C5546B912D2}" presName="iconBgRect" presStyleLbl="trAlignAcc1" presStyleIdx="0" presStyleCnt="4"/>
      <dgm:spPr/>
    </dgm:pt>
    <dgm:pt modelId="{504CC612-8A0B-402E-BC5B-6805FD33595F}" type="pres">
      <dgm:prSet presAssocID="{FEA2FD15-E9C8-4CAC-8A4D-0C5546B912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CDCDFD-C108-4D03-9D44-5680C877E275}" type="pres">
      <dgm:prSet presAssocID="{FEA2FD15-E9C8-4CAC-8A4D-0C5546B912D2}" presName="spaceRect" presStyleCnt="0"/>
      <dgm:spPr/>
    </dgm:pt>
    <dgm:pt modelId="{22A4FB53-6DBB-43EE-9903-D319DD86D2BE}" type="pres">
      <dgm:prSet presAssocID="{FEA2FD15-E9C8-4CAC-8A4D-0C5546B912D2}" presName="textRect" presStyleLbl="revTx" presStyleIdx="0" presStyleCnt="4">
        <dgm:presLayoutVars>
          <dgm:chMax val="1"/>
          <dgm:chPref val="1"/>
        </dgm:presLayoutVars>
      </dgm:prSet>
      <dgm:spPr/>
    </dgm:pt>
    <dgm:pt modelId="{57BD651C-2334-4AB3-9A69-EC0C5EEEBC96}" type="pres">
      <dgm:prSet presAssocID="{88FF586C-2FE1-43BB-84A7-46E17FB4BE35}" presName="sibTrans" presStyleCnt="0"/>
      <dgm:spPr/>
    </dgm:pt>
    <dgm:pt modelId="{D82A16DC-35B2-461E-BADF-FFEDFA1F6AB6}" type="pres">
      <dgm:prSet presAssocID="{39EF07C5-C1B6-4C1B-AB84-8889975ABE2D}" presName="compNode" presStyleCnt="0"/>
      <dgm:spPr/>
    </dgm:pt>
    <dgm:pt modelId="{34DF9614-ED7F-4C41-B5E8-2900B7F401A7}" type="pres">
      <dgm:prSet presAssocID="{39EF07C5-C1B6-4C1B-AB84-8889975ABE2D}" presName="iconBgRect" presStyleLbl="trAlignAcc1" presStyleIdx="1" presStyleCnt="4"/>
      <dgm:spPr/>
    </dgm:pt>
    <dgm:pt modelId="{CD0231E8-60FF-4973-8B4A-31B58510A802}" type="pres">
      <dgm:prSet presAssocID="{39EF07C5-C1B6-4C1B-AB84-8889975ABE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8474689-E58E-473F-8B13-8C7F00C130F2}" type="pres">
      <dgm:prSet presAssocID="{39EF07C5-C1B6-4C1B-AB84-8889975ABE2D}" presName="spaceRect" presStyleCnt="0"/>
      <dgm:spPr/>
    </dgm:pt>
    <dgm:pt modelId="{BA1F1AB4-C6E2-46CA-B774-C6E45F42D0B5}" type="pres">
      <dgm:prSet presAssocID="{39EF07C5-C1B6-4C1B-AB84-8889975ABE2D}" presName="textRect" presStyleLbl="revTx" presStyleIdx="1" presStyleCnt="4">
        <dgm:presLayoutVars>
          <dgm:chMax val="1"/>
          <dgm:chPref val="1"/>
        </dgm:presLayoutVars>
      </dgm:prSet>
      <dgm:spPr/>
    </dgm:pt>
    <dgm:pt modelId="{ACE87CB7-2415-4183-AF9E-16D0D53835B0}" type="pres">
      <dgm:prSet presAssocID="{650F364A-CBA3-4953-879F-576187534DB8}" presName="sibTrans" presStyleCnt="0"/>
      <dgm:spPr/>
    </dgm:pt>
    <dgm:pt modelId="{A54724A4-08C0-489E-AC70-0B62126AEEA2}" type="pres">
      <dgm:prSet presAssocID="{1ACDB820-B3BC-4E77-8F46-50244FAA9A95}" presName="compNode" presStyleCnt="0"/>
      <dgm:spPr/>
    </dgm:pt>
    <dgm:pt modelId="{446F6916-FD19-4FDE-BCE7-AAA94FF12E03}" type="pres">
      <dgm:prSet presAssocID="{1ACDB820-B3BC-4E77-8F46-50244FAA9A95}" presName="iconBgRect" presStyleLbl="trAlignAcc1" presStyleIdx="2" presStyleCnt="4"/>
      <dgm:spPr/>
    </dgm:pt>
    <dgm:pt modelId="{65B8F660-F3CB-4210-8866-8C23272CEFDB}" type="pres">
      <dgm:prSet presAssocID="{1ACDB820-B3BC-4E77-8F46-50244FAA9A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F4FC1142-1279-4815-81CF-BF390D3FEC37}" type="pres">
      <dgm:prSet presAssocID="{1ACDB820-B3BC-4E77-8F46-50244FAA9A95}" presName="spaceRect" presStyleCnt="0"/>
      <dgm:spPr/>
    </dgm:pt>
    <dgm:pt modelId="{7E07F3EC-6C13-423C-9C88-17BD59D2C5E2}" type="pres">
      <dgm:prSet presAssocID="{1ACDB820-B3BC-4E77-8F46-50244FAA9A95}" presName="textRect" presStyleLbl="revTx" presStyleIdx="2" presStyleCnt="4">
        <dgm:presLayoutVars>
          <dgm:chMax val="1"/>
          <dgm:chPref val="1"/>
        </dgm:presLayoutVars>
      </dgm:prSet>
      <dgm:spPr/>
    </dgm:pt>
    <dgm:pt modelId="{7673E299-DDF4-4F54-B410-7FE662BA05B1}" type="pres">
      <dgm:prSet presAssocID="{1FEA45A0-060F-4C2F-AF6F-8F07AAE8BF94}" presName="sibTrans" presStyleCnt="0"/>
      <dgm:spPr/>
    </dgm:pt>
    <dgm:pt modelId="{B8A61000-A7CF-423F-A8A2-163D02562E53}" type="pres">
      <dgm:prSet presAssocID="{AB55339C-7A48-41D6-94FF-89FC0C8F7005}" presName="compNode" presStyleCnt="0"/>
      <dgm:spPr/>
    </dgm:pt>
    <dgm:pt modelId="{1FFC60F0-C276-4099-81C3-BA1D39A5C1DD}" type="pres">
      <dgm:prSet presAssocID="{AB55339C-7A48-41D6-94FF-89FC0C8F7005}" presName="iconBgRect" presStyleLbl="trAlignAcc1" presStyleIdx="3" presStyleCnt="4"/>
      <dgm:spPr/>
    </dgm:pt>
    <dgm:pt modelId="{26E20E02-69BB-4291-9809-EDD03F58E0C5}" type="pres">
      <dgm:prSet presAssocID="{AB55339C-7A48-41D6-94FF-89FC0C8F70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EB9DAD5-8DAC-4C3A-9B56-E7DE299E8953}" type="pres">
      <dgm:prSet presAssocID="{AB55339C-7A48-41D6-94FF-89FC0C8F7005}" presName="spaceRect" presStyleCnt="0"/>
      <dgm:spPr/>
    </dgm:pt>
    <dgm:pt modelId="{9BA0C633-3577-4227-870F-95C1FC4EE371}" type="pres">
      <dgm:prSet presAssocID="{AB55339C-7A48-41D6-94FF-89FC0C8F70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D1E507-8A11-47B0-B2B8-D38E7C16BA0A}" type="presOf" srcId="{26C5E250-06E3-4E6C-8C4D-82481FBB91FE}" destId="{0B862E10-1B00-433F-9710-D62E02CDEEC4}" srcOrd="0" destOrd="0" presId="urn:microsoft.com/office/officeart/2018/5/layout/IconCircleOutlineLabelList"/>
    <dgm:cxn modelId="{3F54DC20-2410-46DC-ABD2-2B32383A703C}" srcId="{26C5E250-06E3-4E6C-8C4D-82481FBB91FE}" destId="{AB55339C-7A48-41D6-94FF-89FC0C8F7005}" srcOrd="3" destOrd="0" parTransId="{5EAEAAD9-D9F7-4881-8F61-BCD467AEB96D}" sibTransId="{3F225FCD-889C-4A01-9127-53B97A69A2F7}"/>
    <dgm:cxn modelId="{598F8C2D-E170-437D-98E5-46A426DA01EC}" srcId="{26C5E250-06E3-4E6C-8C4D-82481FBB91FE}" destId="{FEA2FD15-E9C8-4CAC-8A4D-0C5546B912D2}" srcOrd="0" destOrd="0" parTransId="{3A27252B-62FE-449E-8A18-317652921C19}" sibTransId="{88FF586C-2FE1-43BB-84A7-46E17FB4BE35}"/>
    <dgm:cxn modelId="{C63DFB34-8DFC-41F0-9D1F-8748EFF68232}" srcId="{26C5E250-06E3-4E6C-8C4D-82481FBB91FE}" destId="{1ACDB820-B3BC-4E77-8F46-50244FAA9A95}" srcOrd="2" destOrd="0" parTransId="{3F5099ED-1093-4D8F-9CF1-35179A3AAD7E}" sibTransId="{1FEA45A0-060F-4C2F-AF6F-8F07AAE8BF94}"/>
    <dgm:cxn modelId="{DA27D175-E614-4603-99A5-569C86C6E4E6}" type="presOf" srcId="{1ACDB820-B3BC-4E77-8F46-50244FAA9A95}" destId="{7E07F3EC-6C13-423C-9C88-17BD59D2C5E2}" srcOrd="0" destOrd="0" presId="urn:microsoft.com/office/officeart/2018/5/layout/IconCircleOutlineLabelList"/>
    <dgm:cxn modelId="{9497AC81-09D6-4EEF-9603-A14898C1832E}" type="presOf" srcId="{FEA2FD15-E9C8-4CAC-8A4D-0C5546B912D2}" destId="{22A4FB53-6DBB-43EE-9903-D319DD86D2BE}" srcOrd="0" destOrd="0" presId="urn:microsoft.com/office/officeart/2018/5/layout/IconCircleOutlineLabelList"/>
    <dgm:cxn modelId="{70D29D8D-A378-4611-A0EF-F7A862F24C3A}" srcId="{26C5E250-06E3-4E6C-8C4D-82481FBB91FE}" destId="{39EF07C5-C1B6-4C1B-AB84-8889975ABE2D}" srcOrd="1" destOrd="0" parTransId="{5FB2B6BD-A904-451F-96DF-4256D2289CBF}" sibTransId="{650F364A-CBA3-4953-879F-576187534DB8}"/>
    <dgm:cxn modelId="{58D8A4B1-5FF5-4FFB-85E4-DDE42B47D8B2}" type="presOf" srcId="{AB55339C-7A48-41D6-94FF-89FC0C8F7005}" destId="{9BA0C633-3577-4227-870F-95C1FC4EE371}" srcOrd="0" destOrd="0" presId="urn:microsoft.com/office/officeart/2018/5/layout/IconCircleOutlineLabelList"/>
    <dgm:cxn modelId="{904717D9-CFCD-4367-803E-F9D6106BEABC}" type="presOf" srcId="{39EF07C5-C1B6-4C1B-AB84-8889975ABE2D}" destId="{BA1F1AB4-C6E2-46CA-B774-C6E45F42D0B5}" srcOrd="0" destOrd="0" presId="urn:microsoft.com/office/officeart/2018/5/layout/IconCircleOutlineLabelList"/>
    <dgm:cxn modelId="{D3F2B500-A2F8-4EF2-B49C-B1EECD4A750D}" type="presParOf" srcId="{0B862E10-1B00-433F-9710-D62E02CDEEC4}" destId="{30CAF0CF-C8FC-418A-9A97-94A3D42829C3}" srcOrd="0" destOrd="0" presId="urn:microsoft.com/office/officeart/2018/5/layout/IconCircleOutlineLabelList"/>
    <dgm:cxn modelId="{A7B22580-C9D2-44E5-BC6B-5605AAFDF64C}" type="presParOf" srcId="{30CAF0CF-C8FC-418A-9A97-94A3D42829C3}" destId="{15950FA5-8A54-4F1B-AEDD-EAB096DB01A0}" srcOrd="0" destOrd="0" presId="urn:microsoft.com/office/officeart/2018/5/layout/IconCircleOutlineLabelList"/>
    <dgm:cxn modelId="{5311E585-B8C4-4D3C-B71C-34F7E532AA66}" type="presParOf" srcId="{30CAF0CF-C8FC-418A-9A97-94A3D42829C3}" destId="{504CC612-8A0B-402E-BC5B-6805FD33595F}" srcOrd="1" destOrd="0" presId="urn:microsoft.com/office/officeart/2018/5/layout/IconCircleOutlineLabelList"/>
    <dgm:cxn modelId="{7E2BC1A9-5002-499D-B300-B345AC392EF1}" type="presParOf" srcId="{30CAF0CF-C8FC-418A-9A97-94A3D42829C3}" destId="{EACDCDFD-C108-4D03-9D44-5680C877E275}" srcOrd="2" destOrd="0" presId="urn:microsoft.com/office/officeart/2018/5/layout/IconCircleOutlineLabelList"/>
    <dgm:cxn modelId="{33B12D1D-56B3-4A0A-87BC-109545041441}" type="presParOf" srcId="{30CAF0CF-C8FC-418A-9A97-94A3D42829C3}" destId="{22A4FB53-6DBB-43EE-9903-D319DD86D2BE}" srcOrd="3" destOrd="0" presId="urn:microsoft.com/office/officeart/2018/5/layout/IconCircleOutlineLabelList"/>
    <dgm:cxn modelId="{58617D23-8711-46E4-9201-13CFD000BC11}" type="presParOf" srcId="{0B862E10-1B00-433F-9710-D62E02CDEEC4}" destId="{57BD651C-2334-4AB3-9A69-EC0C5EEEBC96}" srcOrd="1" destOrd="0" presId="urn:microsoft.com/office/officeart/2018/5/layout/IconCircleOutlineLabelList"/>
    <dgm:cxn modelId="{FAD725ED-866E-4CD6-882E-B3F71F40D341}" type="presParOf" srcId="{0B862E10-1B00-433F-9710-D62E02CDEEC4}" destId="{D82A16DC-35B2-461E-BADF-FFEDFA1F6AB6}" srcOrd="2" destOrd="0" presId="urn:microsoft.com/office/officeart/2018/5/layout/IconCircleOutlineLabelList"/>
    <dgm:cxn modelId="{8C0EA1F9-20A1-4C99-8FC9-F9FCCDED8A38}" type="presParOf" srcId="{D82A16DC-35B2-461E-BADF-FFEDFA1F6AB6}" destId="{34DF9614-ED7F-4C41-B5E8-2900B7F401A7}" srcOrd="0" destOrd="0" presId="urn:microsoft.com/office/officeart/2018/5/layout/IconCircleOutlineLabelList"/>
    <dgm:cxn modelId="{F45841C9-B76B-4FDB-834A-2D4784D66105}" type="presParOf" srcId="{D82A16DC-35B2-461E-BADF-FFEDFA1F6AB6}" destId="{CD0231E8-60FF-4973-8B4A-31B58510A802}" srcOrd="1" destOrd="0" presId="urn:microsoft.com/office/officeart/2018/5/layout/IconCircleOutlineLabelList"/>
    <dgm:cxn modelId="{02298516-DF8F-4BC1-97D7-35FB353DEA58}" type="presParOf" srcId="{D82A16DC-35B2-461E-BADF-FFEDFA1F6AB6}" destId="{48474689-E58E-473F-8B13-8C7F00C130F2}" srcOrd="2" destOrd="0" presId="urn:microsoft.com/office/officeart/2018/5/layout/IconCircleOutlineLabelList"/>
    <dgm:cxn modelId="{BD8BDB51-8D7C-4835-BB3C-952359507E8E}" type="presParOf" srcId="{D82A16DC-35B2-461E-BADF-FFEDFA1F6AB6}" destId="{BA1F1AB4-C6E2-46CA-B774-C6E45F42D0B5}" srcOrd="3" destOrd="0" presId="urn:microsoft.com/office/officeart/2018/5/layout/IconCircleOutlineLabelList"/>
    <dgm:cxn modelId="{13932C11-CF30-4333-B5E2-3ECEEBFB8F0A}" type="presParOf" srcId="{0B862E10-1B00-433F-9710-D62E02CDEEC4}" destId="{ACE87CB7-2415-4183-AF9E-16D0D53835B0}" srcOrd="3" destOrd="0" presId="urn:microsoft.com/office/officeart/2018/5/layout/IconCircleOutlineLabelList"/>
    <dgm:cxn modelId="{A062C750-EF20-4BA0-8CC2-C52F11FF8F74}" type="presParOf" srcId="{0B862E10-1B00-433F-9710-D62E02CDEEC4}" destId="{A54724A4-08C0-489E-AC70-0B62126AEEA2}" srcOrd="4" destOrd="0" presId="urn:microsoft.com/office/officeart/2018/5/layout/IconCircleOutlineLabelList"/>
    <dgm:cxn modelId="{9C3DEE56-96F8-44CE-A0F9-501A5C3AD976}" type="presParOf" srcId="{A54724A4-08C0-489E-AC70-0B62126AEEA2}" destId="{446F6916-FD19-4FDE-BCE7-AAA94FF12E03}" srcOrd="0" destOrd="0" presId="urn:microsoft.com/office/officeart/2018/5/layout/IconCircleOutlineLabelList"/>
    <dgm:cxn modelId="{7E15750D-285C-4BAC-B2B6-CBE5863682F6}" type="presParOf" srcId="{A54724A4-08C0-489E-AC70-0B62126AEEA2}" destId="{65B8F660-F3CB-4210-8866-8C23272CEFDB}" srcOrd="1" destOrd="0" presId="urn:microsoft.com/office/officeart/2018/5/layout/IconCircleOutlineLabelList"/>
    <dgm:cxn modelId="{61C29FE3-7F89-4877-9163-4E1730F98CE1}" type="presParOf" srcId="{A54724A4-08C0-489E-AC70-0B62126AEEA2}" destId="{F4FC1142-1279-4815-81CF-BF390D3FEC37}" srcOrd="2" destOrd="0" presId="urn:microsoft.com/office/officeart/2018/5/layout/IconCircleOutlineLabelList"/>
    <dgm:cxn modelId="{1FF54FF1-889C-46AA-98A5-DA1002C7020E}" type="presParOf" srcId="{A54724A4-08C0-489E-AC70-0B62126AEEA2}" destId="{7E07F3EC-6C13-423C-9C88-17BD59D2C5E2}" srcOrd="3" destOrd="0" presId="urn:microsoft.com/office/officeart/2018/5/layout/IconCircleOutlineLabelList"/>
    <dgm:cxn modelId="{18DA0904-E0A4-46DD-8820-EED1063A69EE}" type="presParOf" srcId="{0B862E10-1B00-433F-9710-D62E02CDEEC4}" destId="{7673E299-DDF4-4F54-B410-7FE662BA05B1}" srcOrd="5" destOrd="0" presId="urn:microsoft.com/office/officeart/2018/5/layout/IconCircleOutlineLabelList"/>
    <dgm:cxn modelId="{DD8336BB-18CA-483A-9EAB-1A3D0108F8C7}" type="presParOf" srcId="{0B862E10-1B00-433F-9710-D62E02CDEEC4}" destId="{B8A61000-A7CF-423F-A8A2-163D02562E53}" srcOrd="6" destOrd="0" presId="urn:microsoft.com/office/officeart/2018/5/layout/IconCircleOutlineLabelList"/>
    <dgm:cxn modelId="{780CC16A-446A-4422-8B38-202851E58DCE}" type="presParOf" srcId="{B8A61000-A7CF-423F-A8A2-163D02562E53}" destId="{1FFC60F0-C276-4099-81C3-BA1D39A5C1DD}" srcOrd="0" destOrd="0" presId="urn:microsoft.com/office/officeart/2018/5/layout/IconCircleOutlineLabelList"/>
    <dgm:cxn modelId="{FF50128A-017C-41DA-9D57-7FC16B464395}" type="presParOf" srcId="{B8A61000-A7CF-423F-A8A2-163D02562E53}" destId="{26E20E02-69BB-4291-9809-EDD03F58E0C5}" srcOrd="1" destOrd="0" presId="urn:microsoft.com/office/officeart/2018/5/layout/IconCircleOutlineLabelList"/>
    <dgm:cxn modelId="{9106A95A-1CD9-4D5E-AEFD-CF8A67B1DE72}" type="presParOf" srcId="{B8A61000-A7CF-423F-A8A2-163D02562E53}" destId="{9EB9DAD5-8DAC-4C3A-9B56-E7DE299E8953}" srcOrd="2" destOrd="0" presId="urn:microsoft.com/office/officeart/2018/5/layout/IconCircleOutlineLabelList"/>
    <dgm:cxn modelId="{DD83A9A0-2FD3-4189-92A7-E1E1BF0CE95A}" type="presParOf" srcId="{B8A61000-A7CF-423F-A8A2-163D02562E53}" destId="{9BA0C633-3577-4227-870F-95C1FC4EE371}" srcOrd="3" destOrd="0" presId="urn:microsoft.com/office/officeart/2018/5/layout/IconCircleOutlin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C4E10-743E-4A0B-BDCF-776997C388E1}">
      <dsp:nvSpPr>
        <dsp:cNvPr id="0" name=""/>
        <dsp:cNvSpPr/>
      </dsp:nvSpPr>
      <dsp:spPr>
        <a:xfrm>
          <a:off x="402093" y="1017728"/>
          <a:ext cx="653378" cy="653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7CB20-E6D1-4C7F-AF61-2D26CAB8B3F4}">
      <dsp:nvSpPr>
        <dsp:cNvPr id="0" name=""/>
        <dsp:cNvSpPr/>
      </dsp:nvSpPr>
      <dsp:spPr>
        <a:xfrm>
          <a:off x="2806" y="1940149"/>
          <a:ext cx="1451953" cy="87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Sweet Karoline’s Cakes is in need of a system to improve efficiency and organization of  its business processes.</a:t>
          </a:r>
        </a:p>
      </dsp:txBody>
      <dsp:txXfrm>
        <a:off x="2806" y="1940149"/>
        <a:ext cx="1451953" cy="871171"/>
      </dsp:txXfrm>
    </dsp:sp>
    <dsp:sp modelId="{7959DE5F-2F29-42B2-902E-6E0902AC1401}">
      <dsp:nvSpPr>
        <dsp:cNvPr id="0" name=""/>
        <dsp:cNvSpPr/>
      </dsp:nvSpPr>
      <dsp:spPr>
        <a:xfrm>
          <a:off x="2108138" y="1017728"/>
          <a:ext cx="653378" cy="653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4EA0DF-7274-4ECE-90E2-43F8E215B6C9}">
      <dsp:nvSpPr>
        <dsp:cNvPr id="0" name=""/>
        <dsp:cNvSpPr/>
      </dsp:nvSpPr>
      <dsp:spPr>
        <a:xfrm>
          <a:off x="1708851" y="1940149"/>
          <a:ext cx="1451953" cy="87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Without such a system, Karoline herself has to devote more time and resources into managing communications with customers as well as payment options and other processes.</a:t>
          </a:r>
        </a:p>
      </dsp:txBody>
      <dsp:txXfrm>
        <a:off x="1708851" y="1940149"/>
        <a:ext cx="1451953" cy="871171"/>
      </dsp:txXfrm>
    </dsp:sp>
    <dsp:sp modelId="{0CB812C4-7701-4C6F-B722-E47A6566DBF3}">
      <dsp:nvSpPr>
        <dsp:cNvPr id="0" name=""/>
        <dsp:cNvSpPr/>
      </dsp:nvSpPr>
      <dsp:spPr>
        <a:xfrm>
          <a:off x="3814183" y="1017728"/>
          <a:ext cx="653378" cy="6533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7F0943-FF10-4734-B29C-978EA9F2374A}">
      <dsp:nvSpPr>
        <dsp:cNvPr id="0" name=""/>
        <dsp:cNvSpPr/>
      </dsp:nvSpPr>
      <dsp:spPr>
        <a:xfrm>
          <a:off x="3414896" y="1940149"/>
          <a:ext cx="1451953" cy="87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takes away time to bake for customers, but such a system would give Karoline more time and effectively more revenue.</a:t>
          </a:r>
        </a:p>
      </dsp:txBody>
      <dsp:txXfrm>
        <a:off x="3414896" y="1940149"/>
        <a:ext cx="1451953" cy="87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F2D9D-FC51-4051-B69E-1CC4B8E5D8E9}">
      <dsp:nvSpPr>
        <dsp:cNvPr id="0" name=""/>
        <dsp:cNvSpPr/>
      </dsp:nvSpPr>
      <dsp:spPr>
        <a:xfrm>
          <a:off x="0" y="0"/>
          <a:ext cx="4869656" cy="9464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Core Focus Areas:</a:t>
          </a:r>
        </a:p>
      </dsp:txBody>
      <dsp:txXfrm>
        <a:off x="46204" y="46204"/>
        <a:ext cx="4777248" cy="854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01D24-8250-4AC6-99AD-E773FD3D41D7}">
      <dsp:nvSpPr>
        <dsp:cNvPr id="0" name=""/>
        <dsp:cNvSpPr/>
      </dsp:nvSpPr>
      <dsp:spPr>
        <a:xfrm>
          <a:off x="0" y="4454718"/>
          <a:ext cx="5661548" cy="58467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Back of Office</a:t>
          </a:r>
        </a:p>
      </dsp:txBody>
      <dsp:txXfrm>
        <a:off x="0" y="4454718"/>
        <a:ext cx="5661548" cy="315726"/>
      </dsp:txXfrm>
    </dsp:sp>
    <dsp:sp modelId="{132E18F4-80AE-4863-AB5E-F745BBE4789F}">
      <dsp:nvSpPr>
        <dsp:cNvPr id="0" name=""/>
        <dsp:cNvSpPr/>
      </dsp:nvSpPr>
      <dsp:spPr>
        <a:xfrm>
          <a:off x="0" y="4758751"/>
          <a:ext cx="2830774" cy="26895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Current:</a:t>
          </a:r>
          <a:r>
            <a:rPr lang="en-US" sz="800" u="none" kern="1200" dirty="0"/>
            <a:t> </a:t>
          </a:r>
          <a:r>
            <a:rPr lang="en-US" sz="800" kern="1200" dirty="0"/>
            <a:t>Has no system</a:t>
          </a:r>
        </a:p>
      </dsp:txBody>
      <dsp:txXfrm>
        <a:off x="0" y="4758751"/>
        <a:ext cx="2830774" cy="268952"/>
      </dsp:txXfrm>
    </dsp:sp>
    <dsp:sp modelId="{263FFB5A-A1C2-4AD8-91BB-876BCCC9BCE2}">
      <dsp:nvSpPr>
        <dsp:cNvPr id="0" name=""/>
        <dsp:cNvSpPr/>
      </dsp:nvSpPr>
      <dsp:spPr>
        <a:xfrm>
          <a:off x="2830774" y="4758751"/>
          <a:ext cx="2830774" cy="26895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Proposed:</a:t>
          </a:r>
          <a:r>
            <a:rPr lang="en-US" sz="800" u="none" kern="1200" dirty="0"/>
            <a:t> </a:t>
          </a:r>
          <a:r>
            <a:rPr lang="en-US" sz="800" kern="1200" dirty="0"/>
            <a:t>Will track all numbers and inventory in a system</a:t>
          </a:r>
        </a:p>
      </dsp:txBody>
      <dsp:txXfrm>
        <a:off x="2830774" y="4758751"/>
        <a:ext cx="2830774" cy="268952"/>
      </dsp:txXfrm>
    </dsp:sp>
    <dsp:sp modelId="{65D639BE-C055-437B-9625-788B65CE651D}">
      <dsp:nvSpPr>
        <dsp:cNvPr id="0" name=""/>
        <dsp:cNvSpPr/>
      </dsp:nvSpPr>
      <dsp:spPr>
        <a:xfrm rot="10800000">
          <a:off x="0" y="3564251"/>
          <a:ext cx="5661548" cy="89923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Delivery of Product</a:t>
          </a:r>
        </a:p>
      </dsp:txBody>
      <dsp:txXfrm rot="-10800000">
        <a:off x="0" y="3564251"/>
        <a:ext cx="5661548" cy="315632"/>
      </dsp:txXfrm>
    </dsp:sp>
    <dsp:sp modelId="{DB5801B3-B405-42E2-BDC1-2A3518520EBF}">
      <dsp:nvSpPr>
        <dsp:cNvPr id="0" name=""/>
        <dsp:cNvSpPr/>
      </dsp:nvSpPr>
      <dsp:spPr>
        <a:xfrm>
          <a:off x="0" y="3879884"/>
          <a:ext cx="2830774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Current:</a:t>
          </a:r>
          <a:r>
            <a:rPr lang="en-US" sz="800" u="none" kern="1200" dirty="0"/>
            <a:t> </a:t>
          </a:r>
          <a:r>
            <a:rPr lang="en-US" sz="800" kern="1200" dirty="0"/>
            <a:t>Customers pick up or Karoline delivers within a small radius of her location</a:t>
          </a:r>
        </a:p>
      </dsp:txBody>
      <dsp:txXfrm>
        <a:off x="0" y="3879884"/>
        <a:ext cx="2830774" cy="268871"/>
      </dsp:txXfrm>
    </dsp:sp>
    <dsp:sp modelId="{8F9F0A6C-578F-4F6A-B8FE-0CA64CE8F4C0}">
      <dsp:nvSpPr>
        <dsp:cNvPr id="0" name=""/>
        <dsp:cNvSpPr/>
      </dsp:nvSpPr>
      <dsp:spPr>
        <a:xfrm>
          <a:off x="2830774" y="3879884"/>
          <a:ext cx="2830774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Proposed:</a:t>
          </a:r>
          <a:r>
            <a:rPr lang="en-US" sz="800" u="none" kern="1200" dirty="0"/>
            <a:t> </a:t>
          </a:r>
          <a:r>
            <a:rPr lang="en-US" sz="800" kern="1200" dirty="0"/>
            <a:t>Customer may pick up or have it delivered for a small fee</a:t>
          </a:r>
        </a:p>
      </dsp:txBody>
      <dsp:txXfrm>
        <a:off x="2830774" y="3879884"/>
        <a:ext cx="2830774" cy="268871"/>
      </dsp:txXfrm>
    </dsp:sp>
    <dsp:sp modelId="{577A2D6F-098A-4F87-93E2-0EDC5128D95B}">
      <dsp:nvSpPr>
        <dsp:cNvPr id="0" name=""/>
        <dsp:cNvSpPr/>
      </dsp:nvSpPr>
      <dsp:spPr>
        <a:xfrm rot="10800000">
          <a:off x="0" y="2673785"/>
          <a:ext cx="5661548" cy="89923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Fulfill Order</a:t>
          </a:r>
        </a:p>
      </dsp:txBody>
      <dsp:txXfrm rot="-10800000">
        <a:off x="0" y="2673785"/>
        <a:ext cx="5661548" cy="315632"/>
      </dsp:txXfrm>
    </dsp:sp>
    <dsp:sp modelId="{CBEFAFD0-57F0-423D-AAF9-5575AF79C955}">
      <dsp:nvSpPr>
        <dsp:cNvPr id="0" name=""/>
        <dsp:cNvSpPr/>
      </dsp:nvSpPr>
      <dsp:spPr>
        <a:xfrm>
          <a:off x="0" y="2989417"/>
          <a:ext cx="5661548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Karoline will fulfill the order</a:t>
          </a:r>
        </a:p>
      </dsp:txBody>
      <dsp:txXfrm>
        <a:off x="0" y="2989417"/>
        <a:ext cx="5661548" cy="268871"/>
      </dsp:txXfrm>
    </dsp:sp>
    <dsp:sp modelId="{63ECE4D2-B7EB-48C8-970F-0FA8CD72F23E}">
      <dsp:nvSpPr>
        <dsp:cNvPr id="0" name=""/>
        <dsp:cNvSpPr/>
      </dsp:nvSpPr>
      <dsp:spPr>
        <a:xfrm rot="10800000">
          <a:off x="0" y="1783318"/>
          <a:ext cx="5661548" cy="89923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Create Order</a:t>
          </a:r>
        </a:p>
      </dsp:txBody>
      <dsp:txXfrm rot="-10800000">
        <a:off x="0" y="1783318"/>
        <a:ext cx="5661548" cy="315632"/>
      </dsp:txXfrm>
    </dsp:sp>
    <dsp:sp modelId="{DE42273B-3E02-48EE-A236-C86E4232FA77}">
      <dsp:nvSpPr>
        <dsp:cNvPr id="0" name=""/>
        <dsp:cNvSpPr/>
      </dsp:nvSpPr>
      <dsp:spPr>
        <a:xfrm>
          <a:off x="0" y="2098950"/>
          <a:ext cx="2830774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Current:</a:t>
          </a:r>
          <a:r>
            <a:rPr lang="en-US" sz="800" u="none" kern="1200" dirty="0"/>
            <a:t> </a:t>
          </a:r>
          <a:r>
            <a:rPr lang="en-US" sz="800" kern="1200" dirty="0"/>
            <a:t>Must message or call Karoline</a:t>
          </a:r>
        </a:p>
      </dsp:txBody>
      <dsp:txXfrm>
        <a:off x="0" y="2098950"/>
        <a:ext cx="2830774" cy="268871"/>
      </dsp:txXfrm>
    </dsp:sp>
    <dsp:sp modelId="{C6132945-6EEA-461A-A195-3B2F026BB5D8}">
      <dsp:nvSpPr>
        <dsp:cNvPr id="0" name=""/>
        <dsp:cNvSpPr/>
      </dsp:nvSpPr>
      <dsp:spPr>
        <a:xfrm>
          <a:off x="2830774" y="2098950"/>
          <a:ext cx="2830774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Proposed:</a:t>
          </a:r>
          <a:r>
            <a:rPr lang="en-US" sz="800" u="none" kern="1200" dirty="0"/>
            <a:t> </a:t>
          </a:r>
          <a:r>
            <a:rPr lang="en-US" sz="800" kern="1200" dirty="0"/>
            <a:t>Will create order via an online form</a:t>
          </a:r>
        </a:p>
      </dsp:txBody>
      <dsp:txXfrm>
        <a:off x="2830774" y="2098950"/>
        <a:ext cx="2830774" cy="268871"/>
      </dsp:txXfrm>
    </dsp:sp>
    <dsp:sp modelId="{3ED587AF-3B4E-4D51-BAFD-F070814F4649}">
      <dsp:nvSpPr>
        <dsp:cNvPr id="0" name=""/>
        <dsp:cNvSpPr/>
      </dsp:nvSpPr>
      <dsp:spPr>
        <a:xfrm rot="10800000">
          <a:off x="0" y="892851"/>
          <a:ext cx="5661548" cy="89923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Customer Interest</a:t>
          </a:r>
        </a:p>
      </dsp:txBody>
      <dsp:txXfrm rot="-10800000">
        <a:off x="0" y="892851"/>
        <a:ext cx="5661548" cy="315632"/>
      </dsp:txXfrm>
    </dsp:sp>
    <dsp:sp modelId="{89DA0563-6EB6-41D4-85B1-928490C577EF}">
      <dsp:nvSpPr>
        <dsp:cNvPr id="0" name=""/>
        <dsp:cNvSpPr/>
      </dsp:nvSpPr>
      <dsp:spPr>
        <a:xfrm>
          <a:off x="0" y="1208483"/>
          <a:ext cx="2830774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Current:</a:t>
          </a:r>
          <a:r>
            <a:rPr lang="en-US" sz="800" u="none" kern="1200" dirty="0"/>
            <a:t> </a:t>
          </a:r>
          <a:r>
            <a:rPr lang="en-US" sz="800" kern="1200" dirty="0"/>
            <a:t>Gained after talking to Karoline</a:t>
          </a:r>
        </a:p>
      </dsp:txBody>
      <dsp:txXfrm>
        <a:off x="0" y="1208483"/>
        <a:ext cx="2830774" cy="268871"/>
      </dsp:txXfrm>
    </dsp:sp>
    <dsp:sp modelId="{C81314E3-917E-4E0A-92B3-75BB2480F438}">
      <dsp:nvSpPr>
        <dsp:cNvPr id="0" name=""/>
        <dsp:cNvSpPr/>
      </dsp:nvSpPr>
      <dsp:spPr>
        <a:xfrm>
          <a:off x="2830774" y="1208483"/>
          <a:ext cx="2830774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Proposed:</a:t>
          </a:r>
          <a:r>
            <a:rPr lang="en-US" sz="800" u="none" kern="1200" dirty="0"/>
            <a:t> </a:t>
          </a:r>
          <a:r>
            <a:rPr lang="en-US" sz="800" kern="1200" dirty="0"/>
            <a:t>Generated through website and social media</a:t>
          </a:r>
        </a:p>
      </dsp:txBody>
      <dsp:txXfrm>
        <a:off x="2830774" y="1208483"/>
        <a:ext cx="2830774" cy="268871"/>
      </dsp:txXfrm>
    </dsp:sp>
    <dsp:sp modelId="{D1438114-60E5-493A-8626-D4D1D71F6EBE}">
      <dsp:nvSpPr>
        <dsp:cNvPr id="0" name=""/>
        <dsp:cNvSpPr/>
      </dsp:nvSpPr>
      <dsp:spPr>
        <a:xfrm rot="10800000">
          <a:off x="0" y="2384"/>
          <a:ext cx="5661548" cy="89923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Customer Contact</a:t>
          </a:r>
        </a:p>
      </dsp:txBody>
      <dsp:txXfrm rot="-10800000">
        <a:off x="0" y="2384"/>
        <a:ext cx="5661548" cy="315632"/>
      </dsp:txXfrm>
    </dsp:sp>
    <dsp:sp modelId="{A53EBCB2-6D63-4D41-98E2-3554C21E3A6E}">
      <dsp:nvSpPr>
        <dsp:cNvPr id="0" name=""/>
        <dsp:cNvSpPr/>
      </dsp:nvSpPr>
      <dsp:spPr>
        <a:xfrm>
          <a:off x="0" y="318017"/>
          <a:ext cx="2830774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Current:</a:t>
          </a:r>
          <a:r>
            <a:rPr lang="en-US" sz="800" u="none" kern="1200" dirty="0"/>
            <a:t> </a:t>
          </a:r>
          <a:r>
            <a:rPr lang="en-US" sz="800" kern="1200" dirty="0"/>
            <a:t>Must be in personal contact with Karoline</a:t>
          </a:r>
        </a:p>
      </dsp:txBody>
      <dsp:txXfrm>
        <a:off x="0" y="318017"/>
        <a:ext cx="2830774" cy="268871"/>
      </dsp:txXfrm>
    </dsp:sp>
    <dsp:sp modelId="{CD958486-99AE-4C9B-93E2-D77B802AB72F}">
      <dsp:nvSpPr>
        <dsp:cNvPr id="0" name=""/>
        <dsp:cNvSpPr/>
      </dsp:nvSpPr>
      <dsp:spPr>
        <a:xfrm>
          <a:off x="2830774" y="318017"/>
          <a:ext cx="2830774" cy="2688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sng" kern="1200" dirty="0"/>
            <a:t>Proposed:</a:t>
          </a:r>
          <a:r>
            <a:rPr lang="en-US" sz="800" u="none" kern="1200" dirty="0"/>
            <a:t> </a:t>
          </a:r>
          <a:r>
            <a:rPr lang="en-US" sz="800" kern="1200" dirty="0"/>
            <a:t>Will be generate through website and social media</a:t>
          </a:r>
        </a:p>
      </dsp:txBody>
      <dsp:txXfrm>
        <a:off x="2830774" y="318017"/>
        <a:ext cx="2830774" cy="2688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A5BF5-C3D6-41F4-80FF-731009DB86E2}">
      <dsp:nvSpPr>
        <dsp:cNvPr id="0" name=""/>
        <dsp:cNvSpPr/>
      </dsp:nvSpPr>
      <dsp:spPr>
        <a:xfrm>
          <a:off x="0" y="0"/>
          <a:ext cx="4678020" cy="9509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Problems:</a:t>
          </a:r>
        </a:p>
      </dsp:txBody>
      <dsp:txXfrm>
        <a:off x="46420" y="46420"/>
        <a:ext cx="4585180" cy="8580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50FA5-8A54-4F1B-AEDD-EAB096DB01A0}">
      <dsp:nvSpPr>
        <dsp:cNvPr id="0" name=""/>
        <dsp:cNvSpPr/>
      </dsp:nvSpPr>
      <dsp:spPr>
        <a:xfrm>
          <a:off x="296343" y="3"/>
          <a:ext cx="881402" cy="881402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CC612-8A0B-402E-BC5B-6805FD33595F}">
      <dsp:nvSpPr>
        <dsp:cNvPr id="0" name=""/>
        <dsp:cNvSpPr/>
      </dsp:nvSpPr>
      <dsp:spPr>
        <a:xfrm>
          <a:off x="484183" y="187843"/>
          <a:ext cx="505722" cy="505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4FB53-6DBB-43EE-9903-D319DD86D2BE}">
      <dsp:nvSpPr>
        <dsp:cNvPr id="0" name=""/>
        <dsp:cNvSpPr/>
      </dsp:nvSpPr>
      <dsp:spPr>
        <a:xfrm>
          <a:off x="14583" y="1155941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30000" dirty="0"/>
            <a:t>Business data is left on personal devices</a:t>
          </a:r>
          <a:endParaRPr lang="en-US" sz="1300" kern="1200" dirty="0"/>
        </a:p>
      </dsp:txBody>
      <dsp:txXfrm>
        <a:off x="14583" y="1155941"/>
        <a:ext cx="1444921" cy="577968"/>
      </dsp:txXfrm>
    </dsp:sp>
    <dsp:sp modelId="{34DF9614-ED7F-4C41-B5E8-2900B7F401A7}">
      <dsp:nvSpPr>
        <dsp:cNvPr id="0" name=""/>
        <dsp:cNvSpPr/>
      </dsp:nvSpPr>
      <dsp:spPr>
        <a:xfrm>
          <a:off x="1994126" y="3"/>
          <a:ext cx="881402" cy="881402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231E8-60FF-4973-8B4A-31B58510A802}">
      <dsp:nvSpPr>
        <dsp:cNvPr id="0" name=""/>
        <dsp:cNvSpPr/>
      </dsp:nvSpPr>
      <dsp:spPr>
        <a:xfrm>
          <a:off x="2181966" y="187843"/>
          <a:ext cx="505722" cy="505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1F1AB4-C6E2-46CA-B774-C6E45F42D0B5}">
      <dsp:nvSpPr>
        <dsp:cNvPr id="0" name=""/>
        <dsp:cNvSpPr/>
      </dsp:nvSpPr>
      <dsp:spPr>
        <a:xfrm>
          <a:off x="1712367" y="1155941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30000" dirty="0"/>
            <a:t>Business data is not backed up regularly</a:t>
          </a:r>
          <a:endParaRPr lang="en-US" sz="1300" kern="1200" dirty="0"/>
        </a:p>
      </dsp:txBody>
      <dsp:txXfrm>
        <a:off x="1712367" y="1155941"/>
        <a:ext cx="1444921" cy="577968"/>
      </dsp:txXfrm>
    </dsp:sp>
    <dsp:sp modelId="{446F6916-FD19-4FDE-BCE7-AAA94FF12E03}">
      <dsp:nvSpPr>
        <dsp:cNvPr id="0" name=""/>
        <dsp:cNvSpPr/>
      </dsp:nvSpPr>
      <dsp:spPr>
        <a:xfrm>
          <a:off x="3691910" y="3"/>
          <a:ext cx="881402" cy="881402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8F660-F3CB-4210-8866-8C23272CEFDB}">
      <dsp:nvSpPr>
        <dsp:cNvPr id="0" name=""/>
        <dsp:cNvSpPr/>
      </dsp:nvSpPr>
      <dsp:spPr>
        <a:xfrm>
          <a:off x="3879749" y="187843"/>
          <a:ext cx="505722" cy="505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7F3EC-6C13-423C-9C88-17BD59D2C5E2}">
      <dsp:nvSpPr>
        <dsp:cNvPr id="0" name=""/>
        <dsp:cNvSpPr/>
      </dsp:nvSpPr>
      <dsp:spPr>
        <a:xfrm>
          <a:off x="3410150" y="1155941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30000" dirty="0"/>
            <a:t>Business data is not protected </a:t>
          </a:r>
          <a:endParaRPr lang="en-US" sz="1300" kern="1200" dirty="0"/>
        </a:p>
      </dsp:txBody>
      <dsp:txXfrm>
        <a:off x="3410150" y="1155941"/>
        <a:ext cx="1444921" cy="577968"/>
      </dsp:txXfrm>
    </dsp:sp>
    <dsp:sp modelId="{1FFC60F0-C276-4099-81C3-BA1D39A5C1DD}">
      <dsp:nvSpPr>
        <dsp:cNvPr id="0" name=""/>
        <dsp:cNvSpPr/>
      </dsp:nvSpPr>
      <dsp:spPr>
        <a:xfrm>
          <a:off x="1994126" y="2095140"/>
          <a:ext cx="881402" cy="881402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20E02-69BB-4291-9809-EDD03F58E0C5}">
      <dsp:nvSpPr>
        <dsp:cNvPr id="0" name=""/>
        <dsp:cNvSpPr/>
      </dsp:nvSpPr>
      <dsp:spPr>
        <a:xfrm>
          <a:off x="2181966" y="2282980"/>
          <a:ext cx="505722" cy="505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0C633-3577-4227-870F-95C1FC4EE371}">
      <dsp:nvSpPr>
        <dsp:cNvPr id="0" name=""/>
        <dsp:cNvSpPr/>
      </dsp:nvSpPr>
      <dsp:spPr>
        <a:xfrm>
          <a:off x="1712367" y="3251077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30000" dirty="0"/>
            <a:t>No streamline platform for customer communication</a:t>
          </a:r>
          <a:endParaRPr lang="en-US" sz="1300" kern="1200" dirty="0"/>
        </a:p>
      </dsp:txBody>
      <dsp:txXfrm>
        <a:off x="1712367" y="3251077"/>
        <a:ext cx="1444921" cy="57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OutlineLabelList">
  <dgm:title val="Icon Circle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841e479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841e479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841e479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841e479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841e479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841e479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841e479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841e479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841e479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841e479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lack of Unified communication and lack of accessibility with the current Facebook usage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841e479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841e479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841e47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841e47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841e479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841e479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841e47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841e47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3133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18498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256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47512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6162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7691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8971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17365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5394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48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3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24719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6425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8348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8714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1819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664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6730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04691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60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hyperlink" Target="http://mirgodhel.blogspot.com/2013_07_01_archive.html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11" Type="http://schemas.openxmlformats.org/officeDocument/2006/relationships/hyperlink" Target="http://aquiestatuestilo.site90.net/aquiestatuestilo/?p=1412" TargetMode="External"/><Relationship Id="rId5" Type="http://schemas.openxmlformats.org/officeDocument/2006/relationships/diagramQuickStyle" Target="../diagrams/quickStyle4.xml"/><Relationship Id="rId15" Type="http://schemas.openxmlformats.org/officeDocument/2006/relationships/hyperlink" Target="http://commons.wikimedia.org/wiki/file:facebook_shiny_icon.svg" TargetMode="External"/><Relationship Id="rId10" Type="http://schemas.openxmlformats.org/officeDocument/2006/relationships/image" Target="../media/image11.jpg"/><Relationship Id="rId4" Type="http://schemas.openxmlformats.org/officeDocument/2006/relationships/diagramLayout" Target="../diagrams/layout4.xml"/><Relationship Id="rId9" Type="http://schemas.openxmlformats.org/officeDocument/2006/relationships/hyperlink" Target="http://tecnotitlan.net/2013/10/30/twitter-mas-poder-facebook/" TargetMode="Externa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5143499"/>
            <a:chOff x="2928938" y="-4763"/>
            <a:chExt cx="5014912" cy="6862763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63642" y="693174"/>
            <a:ext cx="6131228" cy="246439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Sweet </a:t>
            </a:r>
            <a:r>
              <a:rPr lang="en-US" sz="4700" dirty="0" err="1"/>
              <a:t>Karolines</a:t>
            </a:r>
            <a:r>
              <a:rPr lang="en-US" sz="4700" dirty="0"/>
              <a:t> Cakes Analysis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63642" y="3157573"/>
            <a:ext cx="5871707" cy="647511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/>
              <a:t>By: Silver Souls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/>
              <a:t>Benjamin Benoit, Nick Gay, Matt Holston, Alex Mattingly, Adam Schweitzer and Nick Taylor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8889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000" dirty="0"/>
              <a:t>Bibliography</a:t>
            </a: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113233" y="1498599"/>
            <a:ext cx="5141517" cy="28448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“Products &amp; Services | Google Cloud Platform” </a:t>
            </a:r>
            <a:r>
              <a:rPr lang="en-US" i="1" dirty="0"/>
              <a:t>Google, </a:t>
            </a:r>
            <a:r>
              <a:rPr lang="en-US" dirty="0"/>
              <a:t>Google, cloud.google.com/products/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ExpressionEngine</a:t>
            </a:r>
            <a:r>
              <a:rPr lang="en-US" dirty="0"/>
              <a:t> CMS” </a:t>
            </a:r>
            <a:r>
              <a:rPr lang="en-US" i="1" dirty="0" err="1"/>
              <a:t>ExpressionEngine</a:t>
            </a:r>
            <a:r>
              <a:rPr lang="en-US" i="1" dirty="0"/>
              <a:t>, </a:t>
            </a:r>
            <a:r>
              <a:rPr lang="en-US" dirty="0" err="1"/>
              <a:t>ExpressionEngine</a:t>
            </a:r>
            <a:r>
              <a:rPr lang="en-US" dirty="0"/>
              <a:t>, expressionengine.com/store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Questions?</a:t>
            </a:r>
            <a:endParaRPr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67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89" name="Rectangle 7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7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FFFFFF"/>
                </a:solidFill>
              </a:rPr>
              <a:t>Problem Statement</a:t>
            </a:r>
          </a:p>
        </p:txBody>
      </p:sp>
      <p:grpSp>
        <p:nvGrpSpPr>
          <p:cNvPr id="91" name="Group 7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92" name="Google Shape;61;p14">
            <a:extLst>
              <a:ext uri="{FF2B5EF4-FFF2-40B4-BE49-F238E27FC236}">
                <a16:creationId xmlns:a16="http://schemas.microsoft.com/office/drawing/2014/main" id="{2578E13C-A9EB-4D76-BF10-B7C1468A0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080040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graphicEl>
                                              <a:dgm id="{BA9C4E10-743E-4A0B-BDCF-776997C38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graphicEl>
                                              <a:dgm id="{BA9C4E10-743E-4A0B-BDCF-776997C388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graphicEl>
                                              <a:dgm id="{50F7CB20-E6D1-4C7F-AF61-2D26CAB8B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>
                                            <p:graphicEl>
                                              <a:dgm id="{50F7CB20-E6D1-4C7F-AF61-2D26CAB8B3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graphicEl>
                                              <a:dgm id="{7959DE5F-2F29-42B2-902E-6E0902AC1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>
                                            <p:graphicEl>
                                              <a:dgm id="{7959DE5F-2F29-42B2-902E-6E0902AC14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graphicEl>
                                              <a:dgm id="{FF4EA0DF-7274-4ECE-90E2-43F8E215B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>
                                            <p:graphicEl>
                                              <a:dgm id="{FF4EA0DF-7274-4ECE-90E2-43F8E215B6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graphicEl>
                                              <a:dgm id="{0CB812C4-7701-4C6F-B722-E47A6566D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>
                                            <p:graphicEl>
                                              <a:dgm id="{0CB812C4-7701-4C6F-B722-E47A6566DB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graphicEl>
                                              <a:dgm id="{537F0943-FF10-4734-B29C-978EA9F23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>
                                            <p:graphicEl>
                                              <a:dgm id="{537F0943-FF10-4734-B29C-978EA9F237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FFFFFF"/>
                </a:solidFill>
              </a:rPr>
              <a:t>Problem Statement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EEAD5A09-F6AA-455D-B568-D09DA37B6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540453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9328D3D-C4A4-4CFA-8617-F667A14147DC}"/>
              </a:ext>
            </a:extLst>
          </p:cNvPr>
          <p:cNvSpPr txBox="1"/>
          <p:nvPr/>
        </p:nvSpPr>
        <p:spPr>
          <a:xfrm>
            <a:off x="3762434" y="1568245"/>
            <a:ext cx="48648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Accessibility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Coordinating Communication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Social Media Exposure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Business Continuity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graphicEl>
                                              <a:dgm id="{0E0F2D9D-FC51-4051-B69E-1CC4B8E5D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9" grpId="0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000">
                <a:solidFill>
                  <a:srgbClr val="FFFFFF"/>
                </a:solidFill>
              </a:rPr>
              <a:t>Process Models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750DFD-D62A-4E25-B3EB-D1F690CF8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756136"/>
              </p:ext>
            </p:extLst>
          </p:nvPr>
        </p:nvGraphicFramePr>
        <p:xfrm>
          <a:off x="3482452" y="41945"/>
          <a:ext cx="5661548" cy="5041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1328-3339-45C8-B6F1-A774D12A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Cost-Benefit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13BF6-18B7-48C9-9E7D-760F62B0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21" y="1263567"/>
            <a:ext cx="7571358" cy="34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1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439139" y="159275"/>
            <a:ext cx="72269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</a:t>
            </a:r>
            <a:endParaRPr dirty="0"/>
          </a:p>
        </p:txBody>
      </p:sp>
      <p:pic>
        <p:nvPicPr>
          <p:cNvPr id="1026" name="Picture 2" descr="https://lh3.googleusercontent.com/k_zJ9loSMcnArITI7NU876Rl0Tt6Zhw9-5VH1u7hfRdvfbSq2XxwtlXU8MVbBv8UB1RoHiAsoRuJeB16U0zVtvopHCpgiv6Uf4v4Q5i9pr1lKlipfceBwFoBCb5PqUK8ipQ0blNLcPs">
            <a:extLst>
              <a:ext uri="{FF2B5EF4-FFF2-40B4-BE49-F238E27FC236}">
                <a16:creationId xmlns:a16="http://schemas.microsoft.com/office/drawing/2014/main" id="{3F39BBAD-6EDC-43AA-A698-67DFF6C0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17" y="831274"/>
            <a:ext cx="6070888" cy="40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97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9" name="Rectangle 105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07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113234" y="963038"/>
            <a:ext cx="2109288" cy="279287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700">
                <a:solidFill>
                  <a:srgbClr val="000000"/>
                </a:solidFill>
              </a:rPr>
              <a:t>Social Media Exposure</a:t>
            </a:r>
          </a:p>
        </p:txBody>
      </p:sp>
      <p:sp useBgFill="1">
        <p:nvSpPr>
          <p:cNvPr id="116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486698"/>
            <a:ext cx="5161397" cy="3923973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" name="Google Shape;91;p19">
            <a:extLst>
              <a:ext uri="{FF2B5EF4-FFF2-40B4-BE49-F238E27FC236}">
                <a16:creationId xmlns:a16="http://schemas.microsoft.com/office/drawing/2014/main" id="{DB74A325-BFDB-4184-93CC-66C6DE96B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566402"/>
              </p:ext>
            </p:extLst>
          </p:nvPr>
        </p:nvGraphicFramePr>
        <p:xfrm>
          <a:off x="3705900" y="744135"/>
          <a:ext cx="4678020" cy="3424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CD6FFC-1DFE-404E-ABA9-BF791784FE26}"/>
              </a:ext>
            </a:extLst>
          </p:cNvPr>
          <p:cNvSpPr txBox="1"/>
          <p:nvPr/>
        </p:nvSpPr>
        <p:spPr>
          <a:xfrm>
            <a:off x="3708011" y="1731754"/>
            <a:ext cx="4675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Blip>
                <a:blip r:embed="rId8">
                  <a:extLs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</a:buBlip>
            </a:pPr>
            <a:r>
              <a:rPr lang="en-US" dirty="0"/>
              <a:t>No Twitter</a:t>
            </a:r>
          </a:p>
          <a:p>
            <a:pPr marL="285750" lvl="0" indent="-285750">
              <a:buBlip>
                <a:blip r:embed="rId10">
                  <a:extLs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</a:buBlip>
            </a:pPr>
            <a:r>
              <a:rPr lang="en-US" dirty="0"/>
              <a:t>No Instagram</a:t>
            </a:r>
          </a:p>
          <a:p>
            <a:pPr marL="285750" lvl="0" indent="-285750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en-US" dirty="0"/>
              <a:t>No Advertisements from social media</a:t>
            </a:r>
          </a:p>
          <a:p>
            <a:pPr marL="285750" lvl="0" indent="-285750">
              <a:buBlip>
                <a:blip r:embed="rId14">
                  <a:extLst>
                    <a:ext uri="{837473B0-CC2E-450A-ABE3-18F120FF3D39}">
                      <a1611:picAttrSrcUrl xmlns:a1611="http://schemas.microsoft.com/office/drawing/2016/11/main" r:id="rId15"/>
                    </a:ext>
                  </a:extLst>
                </a:blip>
              </a:buBlip>
            </a:pPr>
            <a:r>
              <a:rPr lang="en-US" dirty="0"/>
              <a:t>Incorrect information and inefficient Facebook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3086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100" dirty="0"/>
              <a:t>Business Continuity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75D2234E-ABD9-49E7-A0DF-69CB287C9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090441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15950FA5-8A54-4F1B-AEDD-EAB096DB0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>
                                            <p:graphicEl>
                                              <a:dgm id="{15950FA5-8A54-4F1B-AEDD-EAB096DB0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>
                                            <p:graphicEl>
                                              <a:dgm id="{15950FA5-8A54-4F1B-AEDD-EAB096DB0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>
                                            <p:graphicEl>
                                              <a:dgm id="{15950FA5-8A54-4F1B-AEDD-EAB096DB0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>
                                            <p:graphicEl>
                                              <a:dgm id="{15950FA5-8A54-4F1B-AEDD-EAB096DB0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504CC612-8A0B-402E-BC5B-6805FD335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>
                                            <p:graphicEl>
                                              <a:dgm id="{504CC612-8A0B-402E-BC5B-6805FD335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>
                                            <p:graphicEl>
                                              <a:dgm id="{504CC612-8A0B-402E-BC5B-6805FD335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>
                                            <p:graphicEl>
                                              <a:dgm id="{504CC612-8A0B-402E-BC5B-6805FD335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">
                                            <p:graphicEl>
                                              <a:dgm id="{504CC612-8A0B-402E-BC5B-6805FD3359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22A4FB53-6DBB-43EE-9903-D319DD86D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>
                                            <p:graphicEl>
                                              <a:dgm id="{22A4FB53-6DBB-43EE-9903-D319DD86D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>
                                            <p:graphicEl>
                                              <a:dgm id="{22A4FB53-6DBB-43EE-9903-D319DD86D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>
                                            <p:graphicEl>
                                              <a:dgm id="{22A4FB53-6DBB-43EE-9903-D319DD86D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graphicEl>
                                              <a:dgm id="{22A4FB53-6DBB-43EE-9903-D319DD86D2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CD0231E8-60FF-4973-8B4A-31B58510A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9">
                                            <p:graphicEl>
                                              <a:dgm id="{CD0231E8-60FF-4973-8B4A-31B58510A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9">
                                            <p:graphicEl>
                                              <a:dgm id="{CD0231E8-60FF-4973-8B4A-31B58510A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9">
                                            <p:graphicEl>
                                              <a:dgm id="{CD0231E8-60FF-4973-8B4A-31B58510A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9">
                                            <p:graphicEl>
                                              <a:dgm id="{CD0231E8-60FF-4973-8B4A-31B58510A8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34DF9614-ED7F-4C41-B5E8-2900B7F40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>
                                            <p:graphicEl>
                                              <a:dgm id="{34DF9614-ED7F-4C41-B5E8-2900B7F40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">
                                            <p:graphicEl>
                                              <a:dgm id="{34DF9614-ED7F-4C41-B5E8-2900B7F40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9">
                                            <p:graphicEl>
                                              <a:dgm id="{34DF9614-ED7F-4C41-B5E8-2900B7F40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9">
                                            <p:graphicEl>
                                              <a:dgm id="{34DF9614-ED7F-4C41-B5E8-2900B7F40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BA1F1AB4-C6E2-46CA-B774-C6E45F42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9">
                                            <p:graphicEl>
                                              <a:dgm id="{BA1F1AB4-C6E2-46CA-B774-C6E45F42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9">
                                            <p:graphicEl>
                                              <a:dgm id="{BA1F1AB4-C6E2-46CA-B774-C6E45F42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9">
                                            <p:graphicEl>
                                              <a:dgm id="{BA1F1AB4-C6E2-46CA-B774-C6E45F42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>
                                            <p:graphicEl>
                                              <a:dgm id="{BA1F1AB4-C6E2-46CA-B774-C6E45F42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65B8F660-F3CB-4210-8866-8C23272CE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9">
                                            <p:graphicEl>
                                              <a:dgm id="{65B8F660-F3CB-4210-8866-8C23272CE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9">
                                            <p:graphicEl>
                                              <a:dgm id="{65B8F660-F3CB-4210-8866-8C23272CE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">
                                            <p:graphicEl>
                                              <a:dgm id="{65B8F660-F3CB-4210-8866-8C23272CE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9">
                                            <p:graphicEl>
                                              <a:dgm id="{65B8F660-F3CB-4210-8866-8C23272CE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446F6916-FD19-4FDE-BCE7-AAA94FF12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9">
                                            <p:graphicEl>
                                              <a:dgm id="{446F6916-FD19-4FDE-BCE7-AAA94FF12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9">
                                            <p:graphicEl>
                                              <a:dgm id="{446F6916-FD19-4FDE-BCE7-AAA94FF12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9">
                                            <p:graphicEl>
                                              <a:dgm id="{446F6916-FD19-4FDE-BCE7-AAA94FF12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9">
                                            <p:graphicEl>
                                              <a:dgm id="{446F6916-FD19-4FDE-BCE7-AAA94FF12E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7E07F3EC-6C13-423C-9C88-17BD59D2C5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9">
                                            <p:graphicEl>
                                              <a:dgm id="{7E07F3EC-6C13-423C-9C88-17BD59D2C5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9">
                                            <p:graphicEl>
                                              <a:dgm id="{7E07F3EC-6C13-423C-9C88-17BD59D2C5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">
                                            <p:graphicEl>
                                              <a:dgm id="{7E07F3EC-6C13-423C-9C88-17BD59D2C5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>
                                            <p:graphicEl>
                                              <a:dgm id="{7E07F3EC-6C13-423C-9C88-17BD59D2C5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1FFC60F0-C276-4099-81C3-BA1D39A5C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9">
                                            <p:graphicEl>
                                              <a:dgm id="{1FFC60F0-C276-4099-81C3-BA1D39A5C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>
                                            <p:graphicEl>
                                              <a:dgm id="{1FFC60F0-C276-4099-81C3-BA1D39A5C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">
                                            <p:graphicEl>
                                              <a:dgm id="{1FFC60F0-C276-4099-81C3-BA1D39A5C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9">
                                            <p:graphicEl>
                                              <a:dgm id="{1FFC60F0-C276-4099-81C3-BA1D39A5C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26E20E02-69BB-4291-9809-EDD03F58E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9">
                                            <p:graphicEl>
                                              <a:dgm id="{26E20E02-69BB-4291-9809-EDD03F58E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>
                                            <p:graphicEl>
                                              <a:dgm id="{26E20E02-69BB-4291-9809-EDD03F58E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9">
                                            <p:graphicEl>
                                              <a:dgm id="{26E20E02-69BB-4291-9809-EDD03F58E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9">
                                            <p:graphicEl>
                                              <a:dgm id="{26E20E02-69BB-4291-9809-EDD03F58E0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9BA0C633-3577-4227-870F-95C1FC4E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9">
                                            <p:graphicEl>
                                              <a:dgm id="{9BA0C633-3577-4227-870F-95C1FC4E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9">
                                            <p:graphicEl>
                                              <a:dgm id="{9BA0C633-3577-4227-870F-95C1FC4E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9">
                                            <p:graphicEl>
                                              <a:dgm id="{9BA0C633-3577-4227-870F-95C1FC4E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>
                                            <p:graphicEl>
                                              <a:dgm id="{9BA0C633-3577-4227-870F-95C1FC4EE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1174954" y="445025"/>
            <a:ext cx="76573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1174954" y="1152475"/>
            <a:ext cx="765734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Accessibility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Lacks accessibility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Coordinating Communication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Too many different forms of communication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Social Media Exposure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Lacking a Social Media presence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Business Continuity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Business data is on personal devices and is at risk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6859C-0AD4-4067-B043-4D4AB350DD07}"/>
              </a:ext>
            </a:extLst>
          </p:cNvPr>
          <p:cNvSpPr txBox="1"/>
          <p:nvPr/>
        </p:nvSpPr>
        <p:spPr>
          <a:xfrm>
            <a:off x="5668298" y="445025"/>
            <a:ext cx="329380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Our Capital Predictions:</a:t>
            </a:r>
          </a:p>
          <a:p>
            <a:endParaRPr lang="en-US" dirty="0"/>
          </a:p>
          <a:p>
            <a:r>
              <a:rPr lang="en-US" sz="1400" u="sng" dirty="0"/>
              <a:t>TOTAL COST: </a:t>
            </a:r>
            <a:r>
              <a:rPr lang="en-US" dirty="0"/>
              <a:t>		$1770 </a:t>
            </a:r>
            <a:r>
              <a:rPr lang="en-US" sz="500" dirty="0"/>
              <a:t>(over 5 year period)</a:t>
            </a:r>
          </a:p>
          <a:p>
            <a:endParaRPr lang="en-US" dirty="0"/>
          </a:p>
          <a:p>
            <a:r>
              <a:rPr lang="en-US" sz="1400" u="sng" dirty="0"/>
              <a:t>INCREASED BENEFITS:</a:t>
            </a:r>
            <a:r>
              <a:rPr lang="en-US" dirty="0"/>
              <a:t>	$4,680 </a:t>
            </a:r>
            <a:r>
              <a:rPr lang="en-US" sz="700" dirty="0"/>
              <a:t>(per year)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370</Words>
  <Application>Microsoft Office PowerPoint</Application>
  <PresentationFormat>On-screen Show (16:9)</PresentationFormat>
  <Paragraphs>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Sweet Karolines Cakes Analysis</vt:lpstr>
      <vt:lpstr>Problem Statement</vt:lpstr>
      <vt:lpstr>Problem Statement</vt:lpstr>
      <vt:lpstr>Process Models </vt:lpstr>
      <vt:lpstr>Cost-Benefit Analysis</vt:lpstr>
      <vt:lpstr>Form</vt:lpstr>
      <vt:lpstr>Social Media Exposure</vt:lpstr>
      <vt:lpstr>Business Continuity </vt:lpstr>
      <vt:lpstr>Summary</vt:lpstr>
      <vt:lpstr>Bibliography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Karolines Cakes Analysis</dc:title>
  <dc:creator>Adam S.</dc:creator>
  <cp:lastModifiedBy>Adam S.</cp:lastModifiedBy>
  <cp:revision>4</cp:revision>
  <dcterms:created xsi:type="dcterms:W3CDTF">2018-09-11T02:51:57Z</dcterms:created>
  <dcterms:modified xsi:type="dcterms:W3CDTF">2018-09-11T03:12:58Z</dcterms:modified>
</cp:coreProperties>
</file>