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rbe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rbe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.fntdata"/><Relationship Id="rId6" Type="http://schemas.openxmlformats.org/officeDocument/2006/relationships/slide" Target="slides/slide1.xml"/><Relationship Id="rId18" Type="http://schemas.openxmlformats.org/officeDocument/2006/relationships/font" Target="fonts/Cor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0105a46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0105a46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03cae8f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03cae8f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0105a46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0105a4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0105a4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0105a4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0105a4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0105a4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0105a4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0105a4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Yeah don’t know if we should add a slide for the cms or not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0105a4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0105a4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0105a4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0105a4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0105a4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0105a4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0105a46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0105a46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03cae8fa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03cae8f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Sweet Karolines Cakes </a:t>
            </a:r>
            <a:r>
              <a:rPr lang="en"/>
              <a:t>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602"/>
              <a:buFont typeface="Arial"/>
              <a:buNone/>
            </a:pPr>
            <a:r>
              <a:rPr lang="en" sz="1105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By: Silver Soul</a:t>
            </a:r>
            <a:endParaRPr sz="1105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602"/>
              <a:buFont typeface="Arial"/>
              <a:buNone/>
            </a:pPr>
            <a:r>
              <a:rPr lang="en" sz="1105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Benjamin Benoit, Nick Gay, Matt Holston, Alex Mattingly, Adam Schweitzer and Nick Taylor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r>
              <a:rPr lang="en"/>
              <a:t> </a:t>
            </a:r>
            <a:r>
              <a:rPr lang="en"/>
              <a:t>Analysis - Costs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0" y="1072900"/>
            <a:ext cx="8579799" cy="33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r>
              <a:rPr lang="en"/>
              <a:t> Analysis - Benefits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5558"/>
            <a:ext cx="9144001" cy="113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Numbers: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ROI: 36%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Break Even: Between Years 2-3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Net Present Value: $3,846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5334"/>
            <a:ext cx="9144000" cy="69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Karoline would like to…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more customer contacts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Streamline customer interactions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Automate her business to increase </a:t>
            </a:r>
            <a:r>
              <a:rPr lang="en"/>
              <a:t>efficiency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Integrate a online ordering and payment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System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574" y="1152475"/>
            <a:ext cx="4152801" cy="33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System Components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System: Paypal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Domain: GoDaddy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Antivirus Software: Avira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Accounting System: Quicken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Management System: ExpressionEngine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ExpressionEngine comes with a built in database and web-store, while also being easy to learn.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Home Page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5167"/>
            <a:ext cx="9144000" cy="346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Order Form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275" y="1049788"/>
            <a:ext cx="5430750" cy="36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Payment Form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1097" l="16463" r="13089" t="0"/>
          <a:stretch/>
        </p:blipFill>
        <p:spPr>
          <a:xfrm>
            <a:off x="2597850" y="1152475"/>
            <a:ext cx="3948324" cy="36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Account Set Up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26" y="1047801"/>
            <a:ext cx="5656624" cy="37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- Contact Form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747" y="1152475"/>
            <a:ext cx="4392725" cy="29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