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7" r:id="rId1"/>
  </p:sldMasterIdLst>
  <p:notesMasterIdLst>
    <p:notesMasterId r:id="rId15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Corbel" panose="020B0503020204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33" y="3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FDDECE-8294-4162-AFB0-2CBF93E36FD2}" type="doc">
      <dgm:prSet loTypeId="urn:microsoft.com/office/officeart/2018/5/layout/IconCircleLabel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2358FA-2B4B-4207-81C8-41AAA5F83E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Create more customer contacts</a:t>
          </a:r>
          <a:endParaRPr lang="en-US"/>
        </a:p>
      </dgm:t>
    </dgm:pt>
    <dgm:pt modelId="{60E972AA-7A4C-4936-B2B3-C72A4028E731}" type="parTrans" cxnId="{94DFBB3C-9F42-4CBC-ACF5-217CDD9743F5}">
      <dgm:prSet/>
      <dgm:spPr/>
      <dgm:t>
        <a:bodyPr/>
        <a:lstStyle/>
        <a:p>
          <a:endParaRPr lang="en-US"/>
        </a:p>
      </dgm:t>
    </dgm:pt>
    <dgm:pt modelId="{4E92B1E5-95FC-480B-BEB2-EC1ACF9F4034}" type="sibTrans" cxnId="{94DFBB3C-9F42-4CBC-ACF5-217CDD9743F5}">
      <dgm:prSet/>
      <dgm:spPr/>
      <dgm:t>
        <a:bodyPr/>
        <a:lstStyle/>
        <a:p>
          <a:endParaRPr lang="en-US"/>
        </a:p>
      </dgm:t>
    </dgm:pt>
    <dgm:pt modelId="{26EC747A-96AA-46A1-932E-C558503EB8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Streamline customer interactions</a:t>
          </a:r>
          <a:endParaRPr lang="en-US"/>
        </a:p>
      </dgm:t>
    </dgm:pt>
    <dgm:pt modelId="{8FC84FA2-2AD6-4FD6-9ADC-66B3AACC62E5}" type="parTrans" cxnId="{19D66C90-0D24-4357-8906-C4CBBB3C990E}">
      <dgm:prSet/>
      <dgm:spPr/>
      <dgm:t>
        <a:bodyPr/>
        <a:lstStyle/>
        <a:p>
          <a:endParaRPr lang="en-US"/>
        </a:p>
      </dgm:t>
    </dgm:pt>
    <dgm:pt modelId="{9A3C83E7-B425-4357-BDF3-59C8275B7299}" type="sibTrans" cxnId="{19D66C90-0D24-4357-8906-C4CBBB3C990E}">
      <dgm:prSet/>
      <dgm:spPr/>
      <dgm:t>
        <a:bodyPr/>
        <a:lstStyle/>
        <a:p>
          <a:endParaRPr lang="en-US"/>
        </a:p>
      </dgm:t>
    </dgm:pt>
    <dgm:pt modelId="{731D2BD5-EEBF-4D98-BF02-38F9E92BDF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Automate her business to increase efficiency</a:t>
          </a:r>
          <a:endParaRPr lang="en-US"/>
        </a:p>
      </dgm:t>
    </dgm:pt>
    <dgm:pt modelId="{313368BE-A679-4772-81A2-6D5F8CC443C6}" type="parTrans" cxnId="{146B0F85-ABFD-460C-97E3-BBD2B95635CB}">
      <dgm:prSet/>
      <dgm:spPr/>
      <dgm:t>
        <a:bodyPr/>
        <a:lstStyle/>
        <a:p>
          <a:endParaRPr lang="en-US"/>
        </a:p>
      </dgm:t>
    </dgm:pt>
    <dgm:pt modelId="{245CF728-878D-4F7E-AA3D-FE571D0EEA45}" type="sibTrans" cxnId="{146B0F85-ABFD-460C-97E3-BBD2B95635CB}">
      <dgm:prSet/>
      <dgm:spPr/>
      <dgm:t>
        <a:bodyPr/>
        <a:lstStyle/>
        <a:p>
          <a:endParaRPr lang="en-US"/>
        </a:p>
      </dgm:t>
    </dgm:pt>
    <dgm:pt modelId="{098A73FC-80DA-4D1E-BA1C-56C9D73065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Integrate an online ordering and payment system</a:t>
          </a:r>
          <a:endParaRPr lang="en-US"/>
        </a:p>
      </dgm:t>
    </dgm:pt>
    <dgm:pt modelId="{8A498EBB-9367-499F-A375-BEACAAC5ABED}" type="parTrans" cxnId="{C9943AE3-2BE3-400E-973A-21925F9F8709}">
      <dgm:prSet/>
      <dgm:spPr/>
      <dgm:t>
        <a:bodyPr/>
        <a:lstStyle/>
        <a:p>
          <a:endParaRPr lang="en-US"/>
        </a:p>
      </dgm:t>
    </dgm:pt>
    <dgm:pt modelId="{3761DA50-512C-4E99-8252-8B9E4B356AEA}" type="sibTrans" cxnId="{C9943AE3-2BE3-400E-973A-21925F9F8709}">
      <dgm:prSet/>
      <dgm:spPr/>
      <dgm:t>
        <a:bodyPr/>
        <a:lstStyle/>
        <a:p>
          <a:endParaRPr lang="en-US"/>
        </a:p>
      </dgm:t>
    </dgm:pt>
    <dgm:pt modelId="{A5D753B4-423C-4E81-B94D-56723E052658}" type="pres">
      <dgm:prSet presAssocID="{42FDDECE-8294-4162-AFB0-2CBF93E36FD2}" presName="root" presStyleCnt="0">
        <dgm:presLayoutVars>
          <dgm:dir/>
          <dgm:resizeHandles val="exact"/>
        </dgm:presLayoutVars>
      </dgm:prSet>
      <dgm:spPr/>
    </dgm:pt>
    <dgm:pt modelId="{663E71E0-34DC-4268-84B3-31C11C4573DA}" type="pres">
      <dgm:prSet presAssocID="{F22358FA-2B4B-4207-81C8-41AAA5F83E67}" presName="compNode" presStyleCnt="0"/>
      <dgm:spPr/>
    </dgm:pt>
    <dgm:pt modelId="{2174D020-852B-456B-A86D-699F8A10A3CA}" type="pres">
      <dgm:prSet presAssocID="{F22358FA-2B4B-4207-81C8-41AAA5F83E67}" presName="iconBgRect" presStyleLbl="bgShp" presStyleIdx="0" presStyleCnt="4"/>
      <dgm:spPr/>
    </dgm:pt>
    <dgm:pt modelId="{C7706B12-55E1-47A9-89F0-2B57C81CF7BE}" type="pres">
      <dgm:prSet presAssocID="{F22358FA-2B4B-4207-81C8-41AAA5F83E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E4EEBC5-7A30-423C-BDDA-ED641F826A3F}" type="pres">
      <dgm:prSet presAssocID="{F22358FA-2B4B-4207-81C8-41AAA5F83E67}" presName="spaceRect" presStyleCnt="0"/>
      <dgm:spPr/>
    </dgm:pt>
    <dgm:pt modelId="{9F2BE149-AEBF-4742-9522-6B79D52EEB3B}" type="pres">
      <dgm:prSet presAssocID="{F22358FA-2B4B-4207-81C8-41AAA5F83E67}" presName="textRect" presStyleLbl="revTx" presStyleIdx="0" presStyleCnt="4">
        <dgm:presLayoutVars>
          <dgm:chMax val="1"/>
          <dgm:chPref val="1"/>
        </dgm:presLayoutVars>
      </dgm:prSet>
      <dgm:spPr/>
    </dgm:pt>
    <dgm:pt modelId="{E63DF409-C1E5-4BA3-BD32-27E524F03494}" type="pres">
      <dgm:prSet presAssocID="{4E92B1E5-95FC-480B-BEB2-EC1ACF9F4034}" presName="sibTrans" presStyleCnt="0"/>
      <dgm:spPr/>
    </dgm:pt>
    <dgm:pt modelId="{0245C77D-5029-496E-873D-0139011109B0}" type="pres">
      <dgm:prSet presAssocID="{26EC747A-96AA-46A1-932E-C558503EB821}" presName="compNode" presStyleCnt="0"/>
      <dgm:spPr/>
    </dgm:pt>
    <dgm:pt modelId="{38A6D701-E13F-4E65-B16B-274EBBC6B601}" type="pres">
      <dgm:prSet presAssocID="{26EC747A-96AA-46A1-932E-C558503EB821}" presName="iconBgRect" presStyleLbl="bgShp" presStyleIdx="1" presStyleCnt="4"/>
      <dgm:spPr/>
    </dgm:pt>
    <dgm:pt modelId="{FC7EEF35-131E-4AAD-9B61-7AE2F5F7E06B}" type="pres">
      <dgm:prSet presAssocID="{26EC747A-96AA-46A1-932E-C558503EB8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3B676A34-95A9-43E2-AC21-83175A9AFAA6}" type="pres">
      <dgm:prSet presAssocID="{26EC747A-96AA-46A1-932E-C558503EB821}" presName="spaceRect" presStyleCnt="0"/>
      <dgm:spPr/>
    </dgm:pt>
    <dgm:pt modelId="{A64DBF4F-10FD-4FAE-8A0C-FDAAFB02179A}" type="pres">
      <dgm:prSet presAssocID="{26EC747A-96AA-46A1-932E-C558503EB821}" presName="textRect" presStyleLbl="revTx" presStyleIdx="1" presStyleCnt="4">
        <dgm:presLayoutVars>
          <dgm:chMax val="1"/>
          <dgm:chPref val="1"/>
        </dgm:presLayoutVars>
      </dgm:prSet>
      <dgm:spPr/>
    </dgm:pt>
    <dgm:pt modelId="{7A34A1C1-9168-4A2B-8E8E-DE20BFFD30D5}" type="pres">
      <dgm:prSet presAssocID="{9A3C83E7-B425-4357-BDF3-59C8275B7299}" presName="sibTrans" presStyleCnt="0"/>
      <dgm:spPr/>
    </dgm:pt>
    <dgm:pt modelId="{5E901E3D-1B07-496D-BBC7-78C7D1B97530}" type="pres">
      <dgm:prSet presAssocID="{731D2BD5-EEBF-4D98-BF02-38F9E92BDFC9}" presName="compNode" presStyleCnt="0"/>
      <dgm:spPr/>
    </dgm:pt>
    <dgm:pt modelId="{3C410EE6-6EEE-4AEF-8C4B-8F6F457A80B0}" type="pres">
      <dgm:prSet presAssocID="{731D2BD5-EEBF-4D98-BF02-38F9E92BDFC9}" presName="iconBgRect" presStyleLbl="bgShp" presStyleIdx="2" presStyleCnt="4"/>
      <dgm:spPr/>
    </dgm:pt>
    <dgm:pt modelId="{E73C6EDC-05BA-4A10-BE64-556474DFC8ED}" type="pres">
      <dgm:prSet presAssocID="{731D2BD5-EEBF-4D98-BF02-38F9E92BDF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A4B5A50-4AB3-4551-83F1-FE01F9245824}" type="pres">
      <dgm:prSet presAssocID="{731D2BD5-EEBF-4D98-BF02-38F9E92BDFC9}" presName="spaceRect" presStyleCnt="0"/>
      <dgm:spPr/>
    </dgm:pt>
    <dgm:pt modelId="{C2F9F12D-EB3F-4473-B6A1-9D3879FB30E3}" type="pres">
      <dgm:prSet presAssocID="{731D2BD5-EEBF-4D98-BF02-38F9E92BDFC9}" presName="textRect" presStyleLbl="revTx" presStyleIdx="2" presStyleCnt="4">
        <dgm:presLayoutVars>
          <dgm:chMax val="1"/>
          <dgm:chPref val="1"/>
        </dgm:presLayoutVars>
      </dgm:prSet>
      <dgm:spPr/>
    </dgm:pt>
    <dgm:pt modelId="{EFF7BD99-04E5-4995-B59F-E9630FF458A4}" type="pres">
      <dgm:prSet presAssocID="{245CF728-878D-4F7E-AA3D-FE571D0EEA45}" presName="sibTrans" presStyleCnt="0"/>
      <dgm:spPr/>
    </dgm:pt>
    <dgm:pt modelId="{A73C44BF-7546-4010-BA46-3A164D87780A}" type="pres">
      <dgm:prSet presAssocID="{098A73FC-80DA-4D1E-BA1C-56C9D7306540}" presName="compNode" presStyleCnt="0"/>
      <dgm:spPr/>
    </dgm:pt>
    <dgm:pt modelId="{6FF87EE1-BC7C-454E-8C3C-651153DA167E}" type="pres">
      <dgm:prSet presAssocID="{098A73FC-80DA-4D1E-BA1C-56C9D7306540}" presName="iconBgRect" presStyleLbl="bgShp" presStyleIdx="3" presStyleCnt="4"/>
      <dgm:spPr/>
    </dgm:pt>
    <dgm:pt modelId="{16715561-CFEF-45DD-BC7E-4C153A3811B7}" type="pres">
      <dgm:prSet presAssocID="{098A73FC-80DA-4D1E-BA1C-56C9D73065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544A4BF-2085-43A0-AF69-C23061D77700}" type="pres">
      <dgm:prSet presAssocID="{098A73FC-80DA-4D1E-BA1C-56C9D7306540}" presName="spaceRect" presStyleCnt="0"/>
      <dgm:spPr/>
    </dgm:pt>
    <dgm:pt modelId="{C9ACAFEA-2973-42A9-A42A-740160B46ACB}" type="pres">
      <dgm:prSet presAssocID="{098A73FC-80DA-4D1E-BA1C-56C9D730654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BA9423-A003-40D2-A666-A0A4E440B50F}" type="presOf" srcId="{098A73FC-80DA-4D1E-BA1C-56C9D7306540}" destId="{C9ACAFEA-2973-42A9-A42A-740160B46ACB}" srcOrd="0" destOrd="0" presId="urn:microsoft.com/office/officeart/2018/5/layout/IconCircleLabelList"/>
    <dgm:cxn modelId="{EEA12927-5A28-41EA-A943-F89CF6164830}" type="presOf" srcId="{731D2BD5-EEBF-4D98-BF02-38F9E92BDFC9}" destId="{C2F9F12D-EB3F-4473-B6A1-9D3879FB30E3}" srcOrd="0" destOrd="0" presId="urn:microsoft.com/office/officeart/2018/5/layout/IconCircleLabelList"/>
    <dgm:cxn modelId="{94DFBB3C-9F42-4CBC-ACF5-217CDD9743F5}" srcId="{42FDDECE-8294-4162-AFB0-2CBF93E36FD2}" destId="{F22358FA-2B4B-4207-81C8-41AAA5F83E67}" srcOrd="0" destOrd="0" parTransId="{60E972AA-7A4C-4936-B2B3-C72A4028E731}" sibTransId="{4E92B1E5-95FC-480B-BEB2-EC1ACF9F4034}"/>
    <dgm:cxn modelId="{53D4D064-4FCD-453B-A254-D5094A7FDE5C}" type="presOf" srcId="{26EC747A-96AA-46A1-932E-C558503EB821}" destId="{A64DBF4F-10FD-4FAE-8A0C-FDAAFB02179A}" srcOrd="0" destOrd="0" presId="urn:microsoft.com/office/officeart/2018/5/layout/IconCircleLabelList"/>
    <dgm:cxn modelId="{DAA79080-3A60-438B-B567-94C03933F163}" type="presOf" srcId="{42FDDECE-8294-4162-AFB0-2CBF93E36FD2}" destId="{A5D753B4-423C-4E81-B94D-56723E052658}" srcOrd="0" destOrd="0" presId="urn:microsoft.com/office/officeart/2018/5/layout/IconCircleLabelList"/>
    <dgm:cxn modelId="{146B0F85-ABFD-460C-97E3-BBD2B95635CB}" srcId="{42FDDECE-8294-4162-AFB0-2CBF93E36FD2}" destId="{731D2BD5-EEBF-4D98-BF02-38F9E92BDFC9}" srcOrd="2" destOrd="0" parTransId="{313368BE-A679-4772-81A2-6D5F8CC443C6}" sibTransId="{245CF728-878D-4F7E-AA3D-FE571D0EEA45}"/>
    <dgm:cxn modelId="{19D66C90-0D24-4357-8906-C4CBBB3C990E}" srcId="{42FDDECE-8294-4162-AFB0-2CBF93E36FD2}" destId="{26EC747A-96AA-46A1-932E-C558503EB821}" srcOrd="1" destOrd="0" parTransId="{8FC84FA2-2AD6-4FD6-9ADC-66B3AACC62E5}" sibTransId="{9A3C83E7-B425-4357-BDF3-59C8275B7299}"/>
    <dgm:cxn modelId="{4153EEBD-F392-43B5-93A0-CE73C6A7C8D0}" type="presOf" srcId="{F22358FA-2B4B-4207-81C8-41AAA5F83E67}" destId="{9F2BE149-AEBF-4742-9522-6B79D52EEB3B}" srcOrd="0" destOrd="0" presId="urn:microsoft.com/office/officeart/2018/5/layout/IconCircleLabelList"/>
    <dgm:cxn modelId="{C9943AE3-2BE3-400E-973A-21925F9F8709}" srcId="{42FDDECE-8294-4162-AFB0-2CBF93E36FD2}" destId="{098A73FC-80DA-4D1E-BA1C-56C9D7306540}" srcOrd="3" destOrd="0" parTransId="{8A498EBB-9367-499F-A375-BEACAAC5ABED}" sibTransId="{3761DA50-512C-4E99-8252-8B9E4B356AEA}"/>
    <dgm:cxn modelId="{61304756-3603-4199-BC95-D2D3733DAC97}" type="presParOf" srcId="{A5D753B4-423C-4E81-B94D-56723E052658}" destId="{663E71E0-34DC-4268-84B3-31C11C4573DA}" srcOrd="0" destOrd="0" presId="urn:microsoft.com/office/officeart/2018/5/layout/IconCircleLabelList"/>
    <dgm:cxn modelId="{D49FF6FC-29B8-4591-B66A-30AAE5B4712C}" type="presParOf" srcId="{663E71E0-34DC-4268-84B3-31C11C4573DA}" destId="{2174D020-852B-456B-A86D-699F8A10A3CA}" srcOrd="0" destOrd="0" presId="urn:microsoft.com/office/officeart/2018/5/layout/IconCircleLabelList"/>
    <dgm:cxn modelId="{CF863BCD-49E1-41DE-8A0F-8C6F1A11570D}" type="presParOf" srcId="{663E71E0-34DC-4268-84B3-31C11C4573DA}" destId="{C7706B12-55E1-47A9-89F0-2B57C81CF7BE}" srcOrd="1" destOrd="0" presId="urn:microsoft.com/office/officeart/2018/5/layout/IconCircleLabelList"/>
    <dgm:cxn modelId="{BF5577A9-D8C5-40DB-9FD6-25A18AB00ED2}" type="presParOf" srcId="{663E71E0-34DC-4268-84B3-31C11C4573DA}" destId="{2E4EEBC5-7A30-423C-BDDA-ED641F826A3F}" srcOrd="2" destOrd="0" presId="urn:microsoft.com/office/officeart/2018/5/layout/IconCircleLabelList"/>
    <dgm:cxn modelId="{C3BBF17F-AB7F-4528-B16F-F87139B4A765}" type="presParOf" srcId="{663E71E0-34DC-4268-84B3-31C11C4573DA}" destId="{9F2BE149-AEBF-4742-9522-6B79D52EEB3B}" srcOrd="3" destOrd="0" presId="urn:microsoft.com/office/officeart/2018/5/layout/IconCircleLabelList"/>
    <dgm:cxn modelId="{DC7BC15A-959D-49C2-9AC9-75091DEE9BB9}" type="presParOf" srcId="{A5D753B4-423C-4E81-B94D-56723E052658}" destId="{E63DF409-C1E5-4BA3-BD32-27E524F03494}" srcOrd="1" destOrd="0" presId="urn:microsoft.com/office/officeart/2018/5/layout/IconCircleLabelList"/>
    <dgm:cxn modelId="{747AC8AC-B33A-4353-81CE-6EFF654127B8}" type="presParOf" srcId="{A5D753B4-423C-4E81-B94D-56723E052658}" destId="{0245C77D-5029-496E-873D-0139011109B0}" srcOrd="2" destOrd="0" presId="urn:microsoft.com/office/officeart/2018/5/layout/IconCircleLabelList"/>
    <dgm:cxn modelId="{BA32E114-E0AB-4939-93E7-66BAF997BA3A}" type="presParOf" srcId="{0245C77D-5029-496E-873D-0139011109B0}" destId="{38A6D701-E13F-4E65-B16B-274EBBC6B601}" srcOrd="0" destOrd="0" presId="urn:microsoft.com/office/officeart/2018/5/layout/IconCircleLabelList"/>
    <dgm:cxn modelId="{3F317C45-502B-42EC-A0D8-0534C701EA2F}" type="presParOf" srcId="{0245C77D-5029-496E-873D-0139011109B0}" destId="{FC7EEF35-131E-4AAD-9B61-7AE2F5F7E06B}" srcOrd="1" destOrd="0" presId="urn:microsoft.com/office/officeart/2018/5/layout/IconCircleLabelList"/>
    <dgm:cxn modelId="{27994FBB-BB0C-44B0-B97B-87D65303DF12}" type="presParOf" srcId="{0245C77D-5029-496E-873D-0139011109B0}" destId="{3B676A34-95A9-43E2-AC21-83175A9AFAA6}" srcOrd="2" destOrd="0" presId="urn:microsoft.com/office/officeart/2018/5/layout/IconCircleLabelList"/>
    <dgm:cxn modelId="{EA3EF818-D780-4FB4-A4DD-67A4DA0C7F5C}" type="presParOf" srcId="{0245C77D-5029-496E-873D-0139011109B0}" destId="{A64DBF4F-10FD-4FAE-8A0C-FDAAFB02179A}" srcOrd="3" destOrd="0" presId="urn:microsoft.com/office/officeart/2018/5/layout/IconCircleLabelList"/>
    <dgm:cxn modelId="{9346F7AD-E1B4-4F96-9D06-804FBFF60547}" type="presParOf" srcId="{A5D753B4-423C-4E81-B94D-56723E052658}" destId="{7A34A1C1-9168-4A2B-8E8E-DE20BFFD30D5}" srcOrd="3" destOrd="0" presId="urn:microsoft.com/office/officeart/2018/5/layout/IconCircleLabelList"/>
    <dgm:cxn modelId="{C69BEC81-159C-4C51-ADDF-0219E36639D5}" type="presParOf" srcId="{A5D753B4-423C-4E81-B94D-56723E052658}" destId="{5E901E3D-1B07-496D-BBC7-78C7D1B97530}" srcOrd="4" destOrd="0" presId="urn:microsoft.com/office/officeart/2018/5/layout/IconCircleLabelList"/>
    <dgm:cxn modelId="{913B136F-995A-45AE-ADAA-397FCF2A3D63}" type="presParOf" srcId="{5E901E3D-1B07-496D-BBC7-78C7D1B97530}" destId="{3C410EE6-6EEE-4AEF-8C4B-8F6F457A80B0}" srcOrd="0" destOrd="0" presId="urn:microsoft.com/office/officeart/2018/5/layout/IconCircleLabelList"/>
    <dgm:cxn modelId="{9E2D2C8D-7ECF-4922-B3D4-DBED8EEDBCFB}" type="presParOf" srcId="{5E901E3D-1B07-496D-BBC7-78C7D1B97530}" destId="{E73C6EDC-05BA-4A10-BE64-556474DFC8ED}" srcOrd="1" destOrd="0" presId="urn:microsoft.com/office/officeart/2018/5/layout/IconCircleLabelList"/>
    <dgm:cxn modelId="{07363B4F-B4B8-43A3-85B7-C8EFD3F1FFA0}" type="presParOf" srcId="{5E901E3D-1B07-496D-BBC7-78C7D1B97530}" destId="{FA4B5A50-4AB3-4551-83F1-FE01F9245824}" srcOrd="2" destOrd="0" presId="urn:microsoft.com/office/officeart/2018/5/layout/IconCircleLabelList"/>
    <dgm:cxn modelId="{478A29BE-BAEB-4989-9562-E69C4F03541B}" type="presParOf" srcId="{5E901E3D-1B07-496D-BBC7-78C7D1B97530}" destId="{C2F9F12D-EB3F-4473-B6A1-9D3879FB30E3}" srcOrd="3" destOrd="0" presId="urn:microsoft.com/office/officeart/2018/5/layout/IconCircleLabelList"/>
    <dgm:cxn modelId="{9C833563-177A-42CD-B27D-829F3B8174A7}" type="presParOf" srcId="{A5D753B4-423C-4E81-B94D-56723E052658}" destId="{EFF7BD99-04E5-4995-B59F-E9630FF458A4}" srcOrd="5" destOrd="0" presId="urn:microsoft.com/office/officeart/2018/5/layout/IconCircleLabelList"/>
    <dgm:cxn modelId="{EED2062E-219E-430A-8067-D4DD9A2754DE}" type="presParOf" srcId="{A5D753B4-423C-4E81-B94D-56723E052658}" destId="{A73C44BF-7546-4010-BA46-3A164D87780A}" srcOrd="6" destOrd="0" presId="urn:microsoft.com/office/officeart/2018/5/layout/IconCircleLabelList"/>
    <dgm:cxn modelId="{E80913A0-4D9D-4DD5-B737-2C5B769B2639}" type="presParOf" srcId="{A73C44BF-7546-4010-BA46-3A164D87780A}" destId="{6FF87EE1-BC7C-454E-8C3C-651153DA167E}" srcOrd="0" destOrd="0" presId="urn:microsoft.com/office/officeart/2018/5/layout/IconCircleLabelList"/>
    <dgm:cxn modelId="{FDA10BA4-5312-4CC0-9D54-BA00BFF94209}" type="presParOf" srcId="{A73C44BF-7546-4010-BA46-3A164D87780A}" destId="{16715561-CFEF-45DD-BC7E-4C153A3811B7}" srcOrd="1" destOrd="0" presId="urn:microsoft.com/office/officeart/2018/5/layout/IconCircleLabelList"/>
    <dgm:cxn modelId="{64510E89-3F39-4CD8-987D-967548B89E43}" type="presParOf" srcId="{A73C44BF-7546-4010-BA46-3A164D87780A}" destId="{B544A4BF-2085-43A0-AF69-C23061D77700}" srcOrd="2" destOrd="0" presId="urn:microsoft.com/office/officeart/2018/5/layout/IconCircleLabelList"/>
    <dgm:cxn modelId="{B66346B1-B7C3-4320-B4D8-0EB4599D3FCE}" type="presParOf" srcId="{A73C44BF-7546-4010-BA46-3A164D87780A}" destId="{C9ACAFEA-2973-42A9-A42A-740160B46A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4D020-852B-456B-A86D-699F8A10A3CA}">
      <dsp:nvSpPr>
        <dsp:cNvPr id="0" name=""/>
        <dsp:cNvSpPr/>
      </dsp:nvSpPr>
      <dsp:spPr>
        <a:xfrm>
          <a:off x="354208" y="24256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706B12-55E1-47A9-89F0-2B57C81CF7BE}">
      <dsp:nvSpPr>
        <dsp:cNvPr id="0" name=""/>
        <dsp:cNvSpPr/>
      </dsp:nvSpPr>
      <dsp:spPr>
        <a:xfrm>
          <a:off x="588208" y="4765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2BE149-AEBF-4742-9522-6B79D52EEB3B}">
      <dsp:nvSpPr>
        <dsp:cNvPr id="0" name=""/>
        <dsp:cNvSpPr/>
      </dsp:nvSpPr>
      <dsp:spPr>
        <a:xfrm>
          <a:off x="3208" y="168256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Create more customer contacts</a:t>
          </a:r>
          <a:endParaRPr lang="en-US" sz="1300" kern="1200"/>
        </a:p>
      </dsp:txBody>
      <dsp:txXfrm>
        <a:off x="3208" y="1682563"/>
        <a:ext cx="1800000" cy="720000"/>
      </dsp:txXfrm>
    </dsp:sp>
    <dsp:sp modelId="{38A6D701-E13F-4E65-B16B-274EBBC6B601}">
      <dsp:nvSpPr>
        <dsp:cNvPr id="0" name=""/>
        <dsp:cNvSpPr/>
      </dsp:nvSpPr>
      <dsp:spPr>
        <a:xfrm>
          <a:off x="2469208" y="24256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7EEF35-131E-4AAD-9B61-7AE2F5F7E06B}">
      <dsp:nvSpPr>
        <dsp:cNvPr id="0" name=""/>
        <dsp:cNvSpPr/>
      </dsp:nvSpPr>
      <dsp:spPr>
        <a:xfrm>
          <a:off x="2703208" y="4765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DBF4F-10FD-4FAE-8A0C-FDAAFB02179A}">
      <dsp:nvSpPr>
        <dsp:cNvPr id="0" name=""/>
        <dsp:cNvSpPr/>
      </dsp:nvSpPr>
      <dsp:spPr>
        <a:xfrm>
          <a:off x="2118208" y="168256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Streamline customer interactions</a:t>
          </a:r>
          <a:endParaRPr lang="en-US" sz="1300" kern="1200"/>
        </a:p>
      </dsp:txBody>
      <dsp:txXfrm>
        <a:off x="2118208" y="1682563"/>
        <a:ext cx="1800000" cy="720000"/>
      </dsp:txXfrm>
    </dsp:sp>
    <dsp:sp modelId="{3C410EE6-6EEE-4AEF-8C4B-8F6F457A80B0}">
      <dsp:nvSpPr>
        <dsp:cNvPr id="0" name=""/>
        <dsp:cNvSpPr/>
      </dsp:nvSpPr>
      <dsp:spPr>
        <a:xfrm>
          <a:off x="4584208" y="24256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3C6EDC-05BA-4A10-BE64-556474DFC8ED}">
      <dsp:nvSpPr>
        <dsp:cNvPr id="0" name=""/>
        <dsp:cNvSpPr/>
      </dsp:nvSpPr>
      <dsp:spPr>
        <a:xfrm>
          <a:off x="4818208" y="4765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F9F12D-EB3F-4473-B6A1-9D3879FB30E3}">
      <dsp:nvSpPr>
        <dsp:cNvPr id="0" name=""/>
        <dsp:cNvSpPr/>
      </dsp:nvSpPr>
      <dsp:spPr>
        <a:xfrm>
          <a:off x="4233208" y="168256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Automate her business to increase efficiency</a:t>
          </a:r>
          <a:endParaRPr lang="en-US" sz="1300" kern="1200"/>
        </a:p>
      </dsp:txBody>
      <dsp:txXfrm>
        <a:off x="4233208" y="1682563"/>
        <a:ext cx="1800000" cy="720000"/>
      </dsp:txXfrm>
    </dsp:sp>
    <dsp:sp modelId="{6FF87EE1-BC7C-454E-8C3C-651153DA167E}">
      <dsp:nvSpPr>
        <dsp:cNvPr id="0" name=""/>
        <dsp:cNvSpPr/>
      </dsp:nvSpPr>
      <dsp:spPr>
        <a:xfrm>
          <a:off x="6699208" y="24256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715561-CFEF-45DD-BC7E-4C153A3811B7}">
      <dsp:nvSpPr>
        <dsp:cNvPr id="0" name=""/>
        <dsp:cNvSpPr/>
      </dsp:nvSpPr>
      <dsp:spPr>
        <a:xfrm>
          <a:off x="6933208" y="4765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ACAFEA-2973-42A9-A42A-740160B46ACB}">
      <dsp:nvSpPr>
        <dsp:cNvPr id="0" name=""/>
        <dsp:cNvSpPr/>
      </dsp:nvSpPr>
      <dsp:spPr>
        <a:xfrm>
          <a:off x="6348208" y="168256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Integrate an online ordering and payment system</a:t>
          </a:r>
          <a:endParaRPr lang="en-US" sz="1300" kern="1200"/>
        </a:p>
      </dsp:txBody>
      <dsp:txXfrm>
        <a:off x="6348208" y="168256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303cae8f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303cae8f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INCREASED SALES HAS A 10% INCREASE EACH YEAR AFTER YEAR 1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0105a46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30105a46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0105a46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0105a46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0105a46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0105a46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Yeah don’t know if we should add a slide for the cms or not...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0105a46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0105a46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0105a46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0105a46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0105a46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0105a46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0105a46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0105a46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03cae8fa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303cae8fa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0105a46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0105a46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19532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8642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56598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76508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94208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21254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71531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51808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600402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013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93028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6426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34742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49296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2694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560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09829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19173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8275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265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Freeform: Shape 63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82363" cy="5143500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7423" y="704214"/>
            <a:ext cx="4972607" cy="3735071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Sweet Karolines Cakes Analysis</a:t>
            </a:r>
            <a:endParaRPr lang="en-US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442261" y="987878"/>
            <a:ext cx="2154731" cy="3167743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SzPts val="1602"/>
              <a:buFont typeface="Arial"/>
              <a:buNone/>
            </a:pPr>
            <a:r>
              <a:rPr lang="en-US" dirty="0">
                <a:solidFill>
                  <a:schemeClr val="bg2"/>
                </a:solidFill>
                <a:latin typeface="Corbel"/>
                <a:ea typeface="Corbel"/>
                <a:cs typeface="Corbel"/>
                <a:sym typeface="Corbel"/>
              </a:rPr>
              <a:t>By: Silver Soul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SzPts val="1602"/>
              <a:buFont typeface="Arial"/>
              <a:buNone/>
            </a:pPr>
            <a:endParaRPr lang="en-US" dirty="0">
              <a:solidFill>
                <a:schemeClr val="bg2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SzPts val="1602"/>
              <a:buFont typeface="Arial"/>
              <a:buNone/>
            </a:pPr>
            <a:r>
              <a:rPr lang="en-US" dirty="0">
                <a:solidFill>
                  <a:schemeClr val="bg2"/>
                </a:solidFill>
                <a:latin typeface="Corbel"/>
                <a:ea typeface="Corbel"/>
                <a:cs typeface="Corbel"/>
                <a:sym typeface="Corbel"/>
              </a:rPr>
              <a:t>Benjamin Benoit, Nick Gay, Matt Holston, Alex Mattingly, Adam Schweitzer, and Nick Taylor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6593" y="172720"/>
            <a:ext cx="7204367" cy="2776223"/>
          </a:xfrm>
          <a:prstGeom prst="rect">
            <a:avLst/>
          </a:prstGeom>
          <a:noFill/>
          <a:effectLst/>
        </p:spPr>
      </p:pic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77687" y="3640759"/>
            <a:ext cx="6862012" cy="6510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Feasibility Analysis - Costs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9" name="Oval 1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9CEE0-C92E-475F-97F1-DF42C3268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33" y="1400807"/>
            <a:ext cx="8837290" cy="1170943"/>
          </a:xfrm>
          <a:prstGeom prst="rect">
            <a:avLst/>
          </a:prstGeom>
          <a:effectLst/>
        </p:spPr>
      </p:pic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477687" y="3640759"/>
            <a:ext cx="6862012" cy="6510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Feasibility Analysis - Benefits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Numbers: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R</a:t>
            </a:r>
            <a:r>
              <a:rPr lang="en-US" dirty="0" err="1"/>
              <a:t>eturn</a:t>
            </a:r>
            <a:r>
              <a:rPr lang="en-US" dirty="0"/>
              <a:t> on Investment</a:t>
            </a:r>
            <a:r>
              <a:rPr lang="en" dirty="0"/>
              <a:t>: 36%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Break Even: Between Years 2-3</a:t>
            </a: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Net Present Value: $3,846</a:t>
            </a:r>
            <a:endParaRPr dirty="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5334"/>
            <a:ext cx="9144000" cy="69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CF15-77F8-425D-ABFB-6116A65F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806" y="428027"/>
            <a:ext cx="3069303" cy="762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A539904E-2F62-4B78-A15E-3FF490972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5201" y="2111236"/>
            <a:ext cx="2746514" cy="27465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2102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809AD-EA04-4739-BC2E-32ECCCFC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200"/>
              <a:t>Problems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7265559-F6D5-4D47-88FF-D74401F8F5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9459038"/>
              </p:ext>
            </p:extLst>
          </p:nvPr>
        </p:nvGraphicFramePr>
        <p:xfrm>
          <a:off x="484582" y="2002263"/>
          <a:ext cx="8151417" cy="2645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B41305-A77B-47B9-AB98-49A4B4BFF67A}"/>
              </a:ext>
            </a:extLst>
          </p:cNvPr>
          <p:cNvSpPr txBox="1"/>
          <p:nvPr/>
        </p:nvSpPr>
        <p:spPr>
          <a:xfrm>
            <a:off x="570904" y="1436013"/>
            <a:ext cx="404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Karoline would like to…</a:t>
            </a:r>
          </a:p>
        </p:txBody>
      </p:sp>
    </p:spTree>
    <p:extLst>
      <p:ext uri="{BB962C8B-B14F-4D97-AF65-F5344CB8AC3E}">
        <p14:creationId xmlns:p14="http://schemas.microsoft.com/office/powerpoint/2010/main" val="3740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74D020-852B-456B-A86D-699F8A10A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2174D020-852B-456B-A86D-699F8A10A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2174D020-852B-456B-A86D-699F8A10A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7706B12-55E1-47A9-89F0-2B57C81CF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C7706B12-55E1-47A9-89F0-2B57C81CF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C7706B12-55E1-47A9-89F0-2B57C81CF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2BE149-AEBF-4742-9522-6B79D52EE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9F2BE149-AEBF-4742-9522-6B79D52EE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graphicEl>
                                              <a:dgm id="{9F2BE149-AEBF-4742-9522-6B79D52EE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7EEF35-131E-4AAD-9B61-7AE2F5F7E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FC7EEF35-131E-4AAD-9B61-7AE2F5F7E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FC7EEF35-131E-4AAD-9B61-7AE2F5F7E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A6D701-E13F-4E65-B16B-274EBBC6B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38A6D701-E13F-4E65-B16B-274EBBC6B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38A6D701-E13F-4E65-B16B-274EBBC6B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DBF4F-10FD-4FAE-8A0C-FDAAFB021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A64DBF4F-10FD-4FAE-8A0C-FDAAFB021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A64DBF4F-10FD-4FAE-8A0C-FDAAFB021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3C6EDC-05BA-4A10-BE64-556474DFC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E73C6EDC-05BA-4A10-BE64-556474DFC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E73C6EDC-05BA-4A10-BE64-556474DFC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410EE6-6EEE-4AEF-8C4B-8F6F457A8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graphicEl>
                                              <a:dgm id="{3C410EE6-6EEE-4AEF-8C4B-8F6F457A8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graphicEl>
                                              <a:dgm id="{3C410EE6-6EEE-4AEF-8C4B-8F6F457A8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F9F12D-EB3F-4473-B6A1-9D3879FB3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C2F9F12D-EB3F-4473-B6A1-9D3879FB3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C2F9F12D-EB3F-4473-B6A1-9D3879FB3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715561-CFEF-45DD-BC7E-4C153A381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16715561-CFEF-45DD-BC7E-4C153A381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16715561-CFEF-45DD-BC7E-4C153A381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F87EE1-BC7C-454E-8C3C-651153DA1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graphicEl>
                                              <a:dgm id="{6FF87EE1-BC7C-454E-8C3C-651153DA1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6FF87EE1-BC7C-454E-8C3C-651153DA1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ACAFEA-2973-42A9-A42A-740160B46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C9ACAFEA-2973-42A9-A42A-740160B46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graphicEl>
                                              <a:dgm id="{C9ACAFEA-2973-42A9-A42A-740160B46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Process System</a:t>
            </a:r>
          </a:p>
        </p:txBody>
      </p:sp>
      <p:sp>
        <p:nvSpPr>
          <p:cNvPr id="8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8" name="Google Shape;68;p15" descr="A close up of text on a black background&#10;&#10;Description generated with high confidence"/>
          <p:cNvPicPr preferRelativeResize="0"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2890" y="666861"/>
            <a:ext cx="4702997" cy="3809427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86697" y="471949"/>
            <a:ext cx="6939116" cy="91798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 System Components </a:t>
            </a: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27483" y="1539160"/>
            <a:ext cx="3253807" cy="31471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Payment System: Paypal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Web Domain: GoDaddy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Antivirus Software: Avira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Accounting System: Quicken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Content Management System: ExpressionEngine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ExpressionEngine comes with a built in database and web-store, while also being easy to learn. 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E1E335FC-DD7D-465E-B2E8-E69590E35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9727" y="1539159"/>
            <a:ext cx="3147139" cy="31471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90495" y="181288"/>
            <a:ext cx="6888454" cy="88490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500" dirty="0"/>
              <a:t>Prototype - Home Page</a:t>
            </a: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4">
            <a:extLst/>
          </a:blip>
          <a:srcRect r="3112" b="2"/>
          <a:stretch/>
        </p:blipFill>
        <p:spPr>
          <a:xfrm>
            <a:off x="1126035" y="1659813"/>
            <a:ext cx="6889547" cy="270205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Order Form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l="4654" r="24265"/>
          <a:stretch/>
        </p:blipFill>
        <p:spPr>
          <a:xfrm>
            <a:off x="2641889" y="1236824"/>
            <a:ext cx="3860222" cy="36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Payment Form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l="16463" r="13089" b="1097"/>
          <a:stretch/>
        </p:blipFill>
        <p:spPr>
          <a:xfrm>
            <a:off x="2597838" y="1208625"/>
            <a:ext cx="3948324" cy="36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Account Set Up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l="17744" r="10799"/>
          <a:stretch/>
        </p:blipFill>
        <p:spPr>
          <a:xfrm>
            <a:off x="2550968" y="1110147"/>
            <a:ext cx="4042064" cy="37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Contact Form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637" y="1471256"/>
            <a:ext cx="4392725" cy="29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On-screen Show (16:9)</PresentationFormat>
  <Paragraphs>35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Arial</vt:lpstr>
      <vt:lpstr>Corbel</vt:lpstr>
      <vt:lpstr>Wingdings 3</vt:lpstr>
      <vt:lpstr>Ion</vt:lpstr>
      <vt:lpstr>Sweet Karolines Cakes Analysis</vt:lpstr>
      <vt:lpstr>Problems</vt:lpstr>
      <vt:lpstr>Process System</vt:lpstr>
      <vt:lpstr>Process System Components </vt:lpstr>
      <vt:lpstr>Prototype - Home Page</vt:lpstr>
      <vt:lpstr>Prototype - Order Form</vt:lpstr>
      <vt:lpstr>Prototype - Payment Form</vt:lpstr>
      <vt:lpstr>Prototype - Account Set Up</vt:lpstr>
      <vt:lpstr>Prototype - Contact Form</vt:lpstr>
      <vt:lpstr>Feasibility Analysis - Costs</vt:lpstr>
      <vt:lpstr>Feasibility Analysis - Benefits</vt:lpstr>
      <vt:lpstr>Important Numbers: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Karolines Cakes Analysis</dc:title>
  <dc:creator>Adam S.</dc:creator>
  <cp:lastModifiedBy>Adam S.</cp:lastModifiedBy>
  <cp:revision>1</cp:revision>
  <dcterms:created xsi:type="dcterms:W3CDTF">2018-10-02T03:41:43Z</dcterms:created>
  <dcterms:modified xsi:type="dcterms:W3CDTF">2018-10-02T03:42:30Z</dcterms:modified>
</cp:coreProperties>
</file>