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52"/>
  </p:normalViewPr>
  <p:slideViewPr>
    <p:cSldViewPr snapToGrid="0" snapToObjects="1">
      <p:cViewPr varScale="1">
        <p:scale>
          <a:sx n="156" d="100"/>
          <a:sy n="156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397604-0B55-7B43-B445-747478C2AA66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604BE0BD-1296-3B4A-BEC6-49BA341BD99B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/>
        </a:solidFill>
      </dgm:spPr>
      <dgm:t>
        <a:bodyPr vert="vert270"/>
        <a:lstStyle/>
        <a:p>
          <a:r>
            <a:rPr lang="en-US" noProof="0" dirty="0" smtClean="0"/>
            <a:t>Account creation</a:t>
          </a:r>
          <a:endParaRPr lang="en-US" noProof="0" dirty="0"/>
        </a:p>
      </dgm:t>
    </dgm:pt>
    <dgm:pt modelId="{BAE3FC8A-F86B-4F4C-BAB8-B516626BD8F7}" type="parTrans" cxnId="{C738EBA3-8908-F744-AF08-90BD2F6C7584}">
      <dgm:prSet/>
      <dgm:spPr/>
      <dgm:t>
        <a:bodyPr/>
        <a:lstStyle/>
        <a:p>
          <a:endParaRPr lang="es-ES_tradnl"/>
        </a:p>
      </dgm:t>
    </dgm:pt>
    <dgm:pt modelId="{EB476918-7080-0B44-A4A5-2F1922BCBB64}" type="sibTrans" cxnId="{C738EBA3-8908-F744-AF08-90BD2F6C7584}">
      <dgm:prSet/>
      <dgm:spPr/>
      <dgm:t>
        <a:bodyPr/>
        <a:lstStyle/>
        <a:p>
          <a:endParaRPr lang="es-ES_tradnl"/>
        </a:p>
      </dgm:t>
    </dgm:pt>
    <dgm:pt modelId="{A1E39743-4DA9-F74F-8C56-151428F4611C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en-US" noProof="0" dirty="0" smtClean="0"/>
            <a:t>Data model creation</a:t>
          </a:r>
          <a:endParaRPr lang="en-US" noProof="0" dirty="0"/>
        </a:p>
      </dgm:t>
    </dgm:pt>
    <dgm:pt modelId="{83E4CF9D-FEFE-6C46-8E45-AA2F4BB7EDEF}" type="parTrans" cxnId="{B909CCF4-D2EC-7A43-8FAB-189F31A5BBDD}">
      <dgm:prSet/>
      <dgm:spPr/>
      <dgm:t>
        <a:bodyPr/>
        <a:lstStyle/>
        <a:p>
          <a:endParaRPr lang="es-ES_tradnl"/>
        </a:p>
      </dgm:t>
    </dgm:pt>
    <dgm:pt modelId="{22C11B6A-AA55-BB41-9366-B44198CB8855}" type="sibTrans" cxnId="{B909CCF4-D2EC-7A43-8FAB-189F31A5BBDD}">
      <dgm:prSet/>
      <dgm:spPr/>
      <dgm:t>
        <a:bodyPr/>
        <a:lstStyle/>
        <a:p>
          <a:endParaRPr lang="es-ES_tradnl"/>
        </a:p>
      </dgm:t>
    </dgm:pt>
    <dgm:pt modelId="{AF384110-5627-5B4C-B1C5-C0281BEA388C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/>
        </a:solidFill>
      </dgm:spPr>
      <dgm:t>
        <a:bodyPr vert="vert270"/>
        <a:lstStyle/>
        <a:p>
          <a:r>
            <a:rPr lang="en-US" noProof="0" dirty="0" smtClean="0"/>
            <a:t>Class registration</a:t>
          </a:r>
          <a:endParaRPr lang="en-US" noProof="0" dirty="0"/>
        </a:p>
      </dgm:t>
    </dgm:pt>
    <dgm:pt modelId="{14BA3E25-6961-114E-8053-CD464D13897E}" type="parTrans" cxnId="{9888686A-DCB2-234B-AC02-F2159EE42815}">
      <dgm:prSet/>
      <dgm:spPr/>
      <dgm:t>
        <a:bodyPr/>
        <a:lstStyle/>
        <a:p>
          <a:endParaRPr lang="es-ES_tradnl"/>
        </a:p>
      </dgm:t>
    </dgm:pt>
    <dgm:pt modelId="{BC671DDD-2C3C-8E47-B778-61B575ADE95C}" type="sibTrans" cxnId="{9888686A-DCB2-234B-AC02-F2159EE42815}">
      <dgm:prSet/>
      <dgm:spPr/>
      <dgm:t>
        <a:bodyPr/>
        <a:lstStyle/>
        <a:p>
          <a:endParaRPr lang="es-ES_tradnl"/>
        </a:p>
      </dgm:t>
    </dgm:pt>
    <dgm:pt modelId="{4A05C0AE-4B6D-8F41-ADF9-A7F09A26A00C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/>
        </a:solidFill>
      </dgm:spPr>
      <dgm:t>
        <a:bodyPr vert="vert270"/>
        <a:lstStyle/>
        <a:p>
          <a:r>
            <a:rPr lang="en-US" noProof="0" dirty="0" smtClean="0"/>
            <a:t>Contract creation</a:t>
          </a:r>
          <a:endParaRPr lang="en-US" noProof="0" dirty="0"/>
        </a:p>
      </dgm:t>
    </dgm:pt>
    <dgm:pt modelId="{60C19C25-0263-AA4C-A57C-EFDBCB232133}" type="parTrans" cxnId="{3A286969-FC88-CA42-9FDF-35E1CE455F6E}">
      <dgm:prSet/>
      <dgm:spPr/>
      <dgm:t>
        <a:bodyPr/>
        <a:lstStyle/>
        <a:p>
          <a:endParaRPr lang="es-ES_tradnl"/>
        </a:p>
      </dgm:t>
    </dgm:pt>
    <dgm:pt modelId="{9079875B-757E-7742-87C6-A78B07771889}" type="sibTrans" cxnId="{3A286969-FC88-CA42-9FDF-35E1CE455F6E}">
      <dgm:prSet/>
      <dgm:spPr/>
      <dgm:t>
        <a:bodyPr/>
        <a:lstStyle/>
        <a:p>
          <a:endParaRPr lang="es-ES_tradnl"/>
        </a:p>
      </dgm:t>
    </dgm:pt>
    <dgm:pt modelId="{F28352D2-9980-1C49-964D-39D9C4B54AE1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/>
        </a:solidFill>
      </dgm:spPr>
      <dgm:t>
        <a:bodyPr vert="vert270"/>
        <a:lstStyle/>
        <a:p>
          <a:r>
            <a:rPr lang="en-US" noProof="0" dirty="0" smtClean="0"/>
            <a:t>Getting registered class</a:t>
          </a:r>
          <a:endParaRPr lang="en-US" noProof="0" dirty="0"/>
        </a:p>
      </dgm:t>
    </dgm:pt>
    <dgm:pt modelId="{15B9845D-7916-8D41-9752-809788338A4A}" type="parTrans" cxnId="{9489EF18-08F0-AF48-BF60-FD99C7995D04}">
      <dgm:prSet/>
      <dgm:spPr/>
      <dgm:t>
        <a:bodyPr/>
        <a:lstStyle/>
        <a:p>
          <a:endParaRPr lang="es-ES_tradnl"/>
        </a:p>
      </dgm:t>
    </dgm:pt>
    <dgm:pt modelId="{8E1448AB-3CC2-D145-BFD5-01261DA27F5F}" type="sibTrans" cxnId="{9489EF18-08F0-AF48-BF60-FD99C7995D04}">
      <dgm:prSet/>
      <dgm:spPr/>
      <dgm:t>
        <a:bodyPr/>
        <a:lstStyle/>
        <a:p>
          <a:endParaRPr lang="es-ES_tradnl"/>
        </a:p>
      </dgm:t>
    </dgm:pt>
    <dgm:pt modelId="{A98B086C-FFB3-6A4B-8845-A95028DEC2A2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vert="vert270"/>
        <a:lstStyle/>
        <a:p>
          <a:r>
            <a:rPr lang="en-US" noProof="0" dirty="0" smtClean="0"/>
            <a:t>Build and </a:t>
          </a:r>
          <a:r>
            <a:rPr lang="en-US" noProof="0" smtClean="0"/>
            <a:t>run application</a:t>
          </a:r>
          <a:endParaRPr lang="en-US" noProof="0" dirty="0"/>
        </a:p>
      </dgm:t>
    </dgm:pt>
    <dgm:pt modelId="{24501172-4F7A-3349-961B-1873DD1B3AB6}" type="parTrans" cxnId="{5E13B8C8-6E3D-5D48-9A06-3A99613C17A3}">
      <dgm:prSet/>
      <dgm:spPr/>
      <dgm:t>
        <a:bodyPr/>
        <a:lstStyle/>
        <a:p>
          <a:endParaRPr lang="es-ES_tradnl"/>
        </a:p>
      </dgm:t>
    </dgm:pt>
    <dgm:pt modelId="{9BF8989A-520D-1247-8A94-5F5F8D6A6E1B}" type="sibTrans" cxnId="{5E13B8C8-6E3D-5D48-9A06-3A99613C17A3}">
      <dgm:prSet/>
      <dgm:spPr/>
      <dgm:t>
        <a:bodyPr/>
        <a:lstStyle/>
        <a:p>
          <a:endParaRPr lang="es-ES_tradnl"/>
        </a:p>
      </dgm:t>
    </dgm:pt>
    <dgm:pt modelId="{E9BECCCC-151E-DE4D-A2A7-E3E514DCCAA7}" type="pres">
      <dgm:prSet presAssocID="{87397604-0B55-7B43-B445-747478C2AA66}" presName="CompostProcess" presStyleCnt="0">
        <dgm:presLayoutVars>
          <dgm:dir/>
          <dgm:resizeHandles val="exact"/>
        </dgm:presLayoutVars>
      </dgm:prSet>
      <dgm:spPr/>
    </dgm:pt>
    <dgm:pt modelId="{A8344484-6B23-0145-A5CB-D8DF877C7F90}" type="pres">
      <dgm:prSet presAssocID="{87397604-0B55-7B43-B445-747478C2AA66}" presName="arrow" presStyleLbl="bgShp" presStyleIdx="0" presStyleCn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</dgm:pt>
    <dgm:pt modelId="{335750B4-02EF-044A-9AA4-9C0DE14FA904}" type="pres">
      <dgm:prSet presAssocID="{87397604-0B55-7B43-B445-747478C2AA66}" presName="linearProcess" presStyleCnt="0"/>
      <dgm:spPr/>
    </dgm:pt>
    <dgm:pt modelId="{1472AA51-3AA9-2242-A902-CFC6DA136679}" type="pres">
      <dgm:prSet presAssocID="{604BE0BD-1296-3B4A-BEC6-49BA341BD99B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B481EC57-A946-8A4A-B955-920766D7BF68}" type="pres">
      <dgm:prSet presAssocID="{EB476918-7080-0B44-A4A5-2F1922BCBB64}" presName="sibTrans" presStyleCnt="0"/>
      <dgm:spPr/>
    </dgm:pt>
    <dgm:pt modelId="{E44C1B79-8D9F-6344-ACE1-A69D6DD6F993}" type="pres">
      <dgm:prSet presAssocID="{A1E39743-4DA9-F74F-8C56-151428F4611C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4A0918D-78EB-9948-9A91-9037E6BF784A}" type="pres">
      <dgm:prSet presAssocID="{22C11B6A-AA55-BB41-9366-B44198CB8855}" presName="sibTrans" presStyleCnt="0"/>
      <dgm:spPr/>
    </dgm:pt>
    <dgm:pt modelId="{63E03F0C-9AA7-C74D-84DF-BBA698A75986}" type="pres">
      <dgm:prSet presAssocID="{AF384110-5627-5B4C-B1C5-C0281BEA388C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8144C4B-451F-A04D-AD18-237CBE7C3C30}" type="pres">
      <dgm:prSet presAssocID="{BC671DDD-2C3C-8E47-B778-61B575ADE95C}" presName="sibTrans" presStyleCnt="0"/>
      <dgm:spPr/>
    </dgm:pt>
    <dgm:pt modelId="{FF04A203-FAAC-4D45-9108-951CA21DB6DB}" type="pres">
      <dgm:prSet presAssocID="{4A05C0AE-4B6D-8F41-ADF9-A7F09A26A00C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37CE190-B0DB-8146-BA26-568DF7F6110E}" type="pres">
      <dgm:prSet presAssocID="{9079875B-757E-7742-87C6-A78B07771889}" presName="sibTrans" presStyleCnt="0"/>
      <dgm:spPr/>
    </dgm:pt>
    <dgm:pt modelId="{89BE77DA-7232-5440-86B6-D020EE5C3E11}" type="pres">
      <dgm:prSet presAssocID="{F28352D2-9980-1C49-964D-39D9C4B54AE1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198F77D-1D5D-0148-B105-B7F034137C9B}" type="pres">
      <dgm:prSet presAssocID="{8E1448AB-3CC2-D145-BFD5-01261DA27F5F}" presName="sibTrans" presStyleCnt="0"/>
      <dgm:spPr/>
    </dgm:pt>
    <dgm:pt modelId="{9344E28C-82CE-9947-AF11-E934506DBC9F}" type="pres">
      <dgm:prSet presAssocID="{A98B086C-FFB3-6A4B-8845-A95028DEC2A2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B909CCF4-D2EC-7A43-8FAB-189F31A5BBDD}" srcId="{87397604-0B55-7B43-B445-747478C2AA66}" destId="{A1E39743-4DA9-F74F-8C56-151428F4611C}" srcOrd="1" destOrd="0" parTransId="{83E4CF9D-FEFE-6C46-8E45-AA2F4BB7EDEF}" sibTransId="{22C11B6A-AA55-BB41-9366-B44198CB8855}"/>
    <dgm:cxn modelId="{D30824AC-8DF6-C140-90B4-B64C30099FBA}" type="presOf" srcId="{F28352D2-9980-1C49-964D-39D9C4B54AE1}" destId="{89BE77DA-7232-5440-86B6-D020EE5C3E11}" srcOrd="0" destOrd="0" presId="urn:microsoft.com/office/officeart/2005/8/layout/hProcess9"/>
    <dgm:cxn modelId="{9888686A-DCB2-234B-AC02-F2159EE42815}" srcId="{87397604-0B55-7B43-B445-747478C2AA66}" destId="{AF384110-5627-5B4C-B1C5-C0281BEA388C}" srcOrd="2" destOrd="0" parTransId="{14BA3E25-6961-114E-8053-CD464D13897E}" sibTransId="{BC671DDD-2C3C-8E47-B778-61B575ADE95C}"/>
    <dgm:cxn modelId="{3A286969-FC88-CA42-9FDF-35E1CE455F6E}" srcId="{87397604-0B55-7B43-B445-747478C2AA66}" destId="{4A05C0AE-4B6D-8F41-ADF9-A7F09A26A00C}" srcOrd="3" destOrd="0" parTransId="{60C19C25-0263-AA4C-A57C-EFDBCB232133}" sibTransId="{9079875B-757E-7742-87C6-A78B07771889}"/>
    <dgm:cxn modelId="{8A814EFC-8BDC-4444-ADB1-2EDADC901FAB}" type="presOf" srcId="{A98B086C-FFB3-6A4B-8845-A95028DEC2A2}" destId="{9344E28C-82CE-9947-AF11-E934506DBC9F}" srcOrd="0" destOrd="0" presId="urn:microsoft.com/office/officeart/2005/8/layout/hProcess9"/>
    <dgm:cxn modelId="{9489EF18-08F0-AF48-BF60-FD99C7995D04}" srcId="{87397604-0B55-7B43-B445-747478C2AA66}" destId="{F28352D2-9980-1C49-964D-39D9C4B54AE1}" srcOrd="4" destOrd="0" parTransId="{15B9845D-7916-8D41-9752-809788338A4A}" sibTransId="{8E1448AB-3CC2-D145-BFD5-01261DA27F5F}"/>
    <dgm:cxn modelId="{0CA8C121-3295-B040-88E2-C52BC477B511}" type="presOf" srcId="{A1E39743-4DA9-F74F-8C56-151428F4611C}" destId="{E44C1B79-8D9F-6344-ACE1-A69D6DD6F993}" srcOrd="0" destOrd="0" presId="urn:microsoft.com/office/officeart/2005/8/layout/hProcess9"/>
    <dgm:cxn modelId="{C738EBA3-8908-F744-AF08-90BD2F6C7584}" srcId="{87397604-0B55-7B43-B445-747478C2AA66}" destId="{604BE0BD-1296-3B4A-BEC6-49BA341BD99B}" srcOrd="0" destOrd="0" parTransId="{BAE3FC8A-F86B-4F4C-BAB8-B516626BD8F7}" sibTransId="{EB476918-7080-0B44-A4A5-2F1922BCBB64}"/>
    <dgm:cxn modelId="{5E13B8C8-6E3D-5D48-9A06-3A99613C17A3}" srcId="{87397604-0B55-7B43-B445-747478C2AA66}" destId="{A98B086C-FFB3-6A4B-8845-A95028DEC2A2}" srcOrd="5" destOrd="0" parTransId="{24501172-4F7A-3349-961B-1873DD1B3AB6}" sibTransId="{9BF8989A-520D-1247-8A94-5F5F8D6A6E1B}"/>
    <dgm:cxn modelId="{6450B0FE-4C22-CD47-BFE8-0E7E840237F3}" type="presOf" srcId="{87397604-0B55-7B43-B445-747478C2AA66}" destId="{E9BECCCC-151E-DE4D-A2A7-E3E514DCCAA7}" srcOrd="0" destOrd="0" presId="urn:microsoft.com/office/officeart/2005/8/layout/hProcess9"/>
    <dgm:cxn modelId="{BD9002C2-0F79-E845-BD07-AAEE8F32CAC4}" type="presOf" srcId="{AF384110-5627-5B4C-B1C5-C0281BEA388C}" destId="{63E03F0C-9AA7-C74D-84DF-BBA698A75986}" srcOrd="0" destOrd="0" presId="urn:microsoft.com/office/officeart/2005/8/layout/hProcess9"/>
    <dgm:cxn modelId="{6B09AF20-1973-7547-AFA5-310F40C1FA89}" type="presOf" srcId="{4A05C0AE-4B6D-8F41-ADF9-A7F09A26A00C}" destId="{FF04A203-FAAC-4D45-9108-951CA21DB6DB}" srcOrd="0" destOrd="0" presId="urn:microsoft.com/office/officeart/2005/8/layout/hProcess9"/>
    <dgm:cxn modelId="{5851AAB4-3769-E546-8A21-9B0A371723D0}" type="presOf" srcId="{604BE0BD-1296-3B4A-BEC6-49BA341BD99B}" destId="{1472AA51-3AA9-2242-A902-CFC6DA136679}" srcOrd="0" destOrd="0" presId="urn:microsoft.com/office/officeart/2005/8/layout/hProcess9"/>
    <dgm:cxn modelId="{BC0E03DB-039A-A140-8B52-44BEA5664396}" type="presParOf" srcId="{E9BECCCC-151E-DE4D-A2A7-E3E514DCCAA7}" destId="{A8344484-6B23-0145-A5CB-D8DF877C7F90}" srcOrd="0" destOrd="0" presId="urn:microsoft.com/office/officeart/2005/8/layout/hProcess9"/>
    <dgm:cxn modelId="{F772ADCA-0B0E-154E-9D72-77D5D0CC75D8}" type="presParOf" srcId="{E9BECCCC-151E-DE4D-A2A7-E3E514DCCAA7}" destId="{335750B4-02EF-044A-9AA4-9C0DE14FA904}" srcOrd="1" destOrd="0" presId="urn:microsoft.com/office/officeart/2005/8/layout/hProcess9"/>
    <dgm:cxn modelId="{7C8E82F6-428A-3B4A-8484-3C2FA69F5C44}" type="presParOf" srcId="{335750B4-02EF-044A-9AA4-9C0DE14FA904}" destId="{1472AA51-3AA9-2242-A902-CFC6DA136679}" srcOrd="0" destOrd="0" presId="urn:microsoft.com/office/officeart/2005/8/layout/hProcess9"/>
    <dgm:cxn modelId="{CCDC848B-2537-FD4C-9401-C32C78570C7F}" type="presParOf" srcId="{335750B4-02EF-044A-9AA4-9C0DE14FA904}" destId="{B481EC57-A946-8A4A-B955-920766D7BF68}" srcOrd="1" destOrd="0" presId="urn:microsoft.com/office/officeart/2005/8/layout/hProcess9"/>
    <dgm:cxn modelId="{A237D4BB-FC22-714F-A69A-4AE98FACA0F8}" type="presParOf" srcId="{335750B4-02EF-044A-9AA4-9C0DE14FA904}" destId="{E44C1B79-8D9F-6344-ACE1-A69D6DD6F993}" srcOrd="2" destOrd="0" presId="urn:microsoft.com/office/officeart/2005/8/layout/hProcess9"/>
    <dgm:cxn modelId="{B15147C4-C3BC-9B4E-B379-1A624E554881}" type="presParOf" srcId="{335750B4-02EF-044A-9AA4-9C0DE14FA904}" destId="{64A0918D-78EB-9948-9A91-9037E6BF784A}" srcOrd="3" destOrd="0" presId="urn:microsoft.com/office/officeart/2005/8/layout/hProcess9"/>
    <dgm:cxn modelId="{1C93A9B2-E45B-8E4C-9F4E-D276D9799743}" type="presParOf" srcId="{335750B4-02EF-044A-9AA4-9C0DE14FA904}" destId="{63E03F0C-9AA7-C74D-84DF-BBA698A75986}" srcOrd="4" destOrd="0" presId="urn:microsoft.com/office/officeart/2005/8/layout/hProcess9"/>
    <dgm:cxn modelId="{44F400EC-6880-4544-95BC-5967409B9247}" type="presParOf" srcId="{335750B4-02EF-044A-9AA4-9C0DE14FA904}" destId="{88144C4B-451F-A04D-AD18-237CBE7C3C30}" srcOrd="5" destOrd="0" presId="urn:microsoft.com/office/officeart/2005/8/layout/hProcess9"/>
    <dgm:cxn modelId="{BF38AABE-5C0B-2046-8F41-1247EB36C110}" type="presParOf" srcId="{335750B4-02EF-044A-9AA4-9C0DE14FA904}" destId="{FF04A203-FAAC-4D45-9108-951CA21DB6DB}" srcOrd="6" destOrd="0" presId="urn:microsoft.com/office/officeart/2005/8/layout/hProcess9"/>
    <dgm:cxn modelId="{D1A2119D-4B0C-EC4B-B0DC-B709E016E714}" type="presParOf" srcId="{335750B4-02EF-044A-9AA4-9C0DE14FA904}" destId="{A37CE190-B0DB-8146-BA26-568DF7F6110E}" srcOrd="7" destOrd="0" presId="urn:microsoft.com/office/officeart/2005/8/layout/hProcess9"/>
    <dgm:cxn modelId="{82249C08-76A0-6948-9FEB-31E0112A9655}" type="presParOf" srcId="{335750B4-02EF-044A-9AA4-9C0DE14FA904}" destId="{89BE77DA-7232-5440-86B6-D020EE5C3E11}" srcOrd="8" destOrd="0" presId="urn:microsoft.com/office/officeart/2005/8/layout/hProcess9"/>
    <dgm:cxn modelId="{F810519B-DAE2-8645-94A9-E3E9E3785953}" type="presParOf" srcId="{335750B4-02EF-044A-9AA4-9C0DE14FA904}" destId="{C198F77D-1D5D-0148-B105-B7F034137C9B}" srcOrd="9" destOrd="0" presId="urn:microsoft.com/office/officeart/2005/8/layout/hProcess9"/>
    <dgm:cxn modelId="{0EAB9C18-6D88-954E-B7B5-D2AAD8FC5B40}" type="presParOf" srcId="{335750B4-02EF-044A-9AA4-9C0DE14FA904}" destId="{9344E28C-82CE-9947-AF11-E934506DBC9F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44484-6B23-0145-A5CB-D8DF877C7F90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</dsp:sp>
    <dsp:sp modelId="{1472AA51-3AA9-2242-A902-CFC6DA136679}">
      <dsp:nvSpPr>
        <dsp:cNvPr id="0" name=""/>
        <dsp:cNvSpPr/>
      </dsp:nvSpPr>
      <dsp:spPr>
        <a:xfrm>
          <a:off x="4067" y="1625600"/>
          <a:ext cx="1271785" cy="2167466"/>
        </a:xfrm>
        <a:prstGeom prst="round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vert270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 smtClean="0"/>
            <a:t>Account creation</a:t>
          </a:r>
          <a:endParaRPr lang="en-US" sz="2300" kern="1200" noProof="0" dirty="0"/>
        </a:p>
      </dsp:txBody>
      <dsp:txXfrm>
        <a:off x="66150" y="1687683"/>
        <a:ext cx="1147619" cy="2043300"/>
      </dsp:txXfrm>
    </dsp:sp>
    <dsp:sp modelId="{E44C1B79-8D9F-6344-ACE1-A69D6DD6F993}">
      <dsp:nvSpPr>
        <dsp:cNvPr id="0" name=""/>
        <dsp:cNvSpPr/>
      </dsp:nvSpPr>
      <dsp:spPr>
        <a:xfrm>
          <a:off x="1373683" y="1625600"/>
          <a:ext cx="1271785" cy="2167466"/>
        </a:xfrm>
        <a:prstGeom prst="roundRect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vert270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 smtClean="0"/>
            <a:t>Data model creation</a:t>
          </a:r>
          <a:endParaRPr lang="en-US" sz="2300" kern="1200" noProof="0" dirty="0"/>
        </a:p>
      </dsp:txBody>
      <dsp:txXfrm>
        <a:off x="1435766" y="1687683"/>
        <a:ext cx="1147619" cy="2043300"/>
      </dsp:txXfrm>
    </dsp:sp>
    <dsp:sp modelId="{63E03F0C-9AA7-C74D-84DF-BBA698A75986}">
      <dsp:nvSpPr>
        <dsp:cNvPr id="0" name=""/>
        <dsp:cNvSpPr/>
      </dsp:nvSpPr>
      <dsp:spPr>
        <a:xfrm>
          <a:off x="2743299" y="1625600"/>
          <a:ext cx="1271785" cy="2167466"/>
        </a:xfrm>
        <a:prstGeom prst="round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vert270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 smtClean="0"/>
            <a:t>Class registration</a:t>
          </a:r>
          <a:endParaRPr lang="en-US" sz="2300" kern="1200" noProof="0" dirty="0"/>
        </a:p>
      </dsp:txBody>
      <dsp:txXfrm>
        <a:off x="2805382" y="1687683"/>
        <a:ext cx="1147619" cy="2043300"/>
      </dsp:txXfrm>
    </dsp:sp>
    <dsp:sp modelId="{FF04A203-FAAC-4D45-9108-951CA21DB6DB}">
      <dsp:nvSpPr>
        <dsp:cNvPr id="0" name=""/>
        <dsp:cNvSpPr/>
      </dsp:nvSpPr>
      <dsp:spPr>
        <a:xfrm>
          <a:off x="4112914" y="1625600"/>
          <a:ext cx="1271785" cy="2167466"/>
        </a:xfrm>
        <a:prstGeom prst="round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vert270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 smtClean="0"/>
            <a:t>Contract creation</a:t>
          </a:r>
          <a:endParaRPr lang="en-US" sz="2300" kern="1200" noProof="0" dirty="0"/>
        </a:p>
      </dsp:txBody>
      <dsp:txXfrm>
        <a:off x="4174997" y="1687683"/>
        <a:ext cx="1147619" cy="2043300"/>
      </dsp:txXfrm>
    </dsp:sp>
    <dsp:sp modelId="{89BE77DA-7232-5440-86B6-D020EE5C3E11}">
      <dsp:nvSpPr>
        <dsp:cNvPr id="0" name=""/>
        <dsp:cNvSpPr/>
      </dsp:nvSpPr>
      <dsp:spPr>
        <a:xfrm>
          <a:off x="5482530" y="1625600"/>
          <a:ext cx="1271785" cy="2167466"/>
        </a:xfrm>
        <a:prstGeom prst="round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vert270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 smtClean="0"/>
            <a:t>Getting registered class</a:t>
          </a:r>
          <a:endParaRPr lang="en-US" sz="2300" kern="1200" noProof="0" dirty="0"/>
        </a:p>
      </dsp:txBody>
      <dsp:txXfrm>
        <a:off x="5544613" y="1687683"/>
        <a:ext cx="1147619" cy="2043300"/>
      </dsp:txXfrm>
    </dsp:sp>
    <dsp:sp modelId="{9344E28C-82CE-9947-AF11-E934506DBC9F}">
      <dsp:nvSpPr>
        <dsp:cNvPr id="0" name=""/>
        <dsp:cNvSpPr/>
      </dsp:nvSpPr>
      <dsp:spPr>
        <a:xfrm>
          <a:off x="6852146" y="1625600"/>
          <a:ext cx="1271785" cy="2167466"/>
        </a:xfrm>
        <a:prstGeom prst="roundRect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vert270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 smtClean="0"/>
            <a:t>Build and </a:t>
          </a:r>
          <a:r>
            <a:rPr lang="en-US" sz="2300" kern="1200" noProof="0" smtClean="0"/>
            <a:t>run application</a:t>
          </a:r>
          <a:endParaRPr lang="en-US" sz="2300" kern="1200" noProof="0" dirty="0"/>
        </a:p>
      </dsp:txBody>
      <dsp:txXfrm>
        <a:off x="6914229" y="1687683"/>
        <a:ext cx="1147619" cy="2043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D8FD-0443-AF43-AB0B-80EAC92A2C45}" type="datetimeFigureOut">
              <a:rPr lang="es-ES_tradnl" smtClean="0"/>
              <a:t>17/10/17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C283-55EE-6B4F-8399-83D27A2DC14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896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D8FD-0443-AF43-AB0B-80EAC92A2C45}" type="datetimeFigureOut">
              <a:rPr lang="es-ES_tradnl" smtClean="0"/>
              <a:t>17/10/17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C283-55EE-6B4F-8399-83D27A2DC14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584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D8FD-0443-AF43-AB0B-80EAC92A2C45}" type="datetimeFigureOut">
              <a:rPr lang="es-ES_tradnl" smtClean="0"/>
              <a:t>17/10/17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C283-55EE-6B4F-8399-83D27A2DC14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059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D8FD-0443-AF43-AB0B-80EAC92A2C45}" type="datetimeFigureOut">
              <a:rPr lang="es-ES_tradnl" smtClean="0"/>
              <a:t>17/10/17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C283-55EE-6B4F-8399-83D27A2DC14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969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D8FD-0443-AF43-AB0B-80EAC92A2C45}" type="datetimeFigureOut">
              <a:rPr lang="es-ES_tradnl" smtClean="0"/>
              <a:t>17/10/17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C283-55EE-6B4F-8399-83D27A2DC14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791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D8FD-0443-AF43-AB0B-80EAC92A2C45}" type="datetimeFigureOut">
              <a:rPr lang="es-ES_tradnl" smtClean="0"/>
              <a:t>17/10/17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C283-55EE-6B4F-8399-83D27A2DC14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190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D8FD-0443-AF43-AB0B-80EAC92A2C45}" type="datetimeFigureOut">
              <a:rPr lang="es-ES_tradnl" smtClean="0"/>
              <a:t>17/10/17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C283-55EE-6B4F-8399-83D27A2DC14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388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D8FD-0443-AF43-AB0B-80EAC92A2C45}" type="datetimeFigureOut">
              <a:rPr lang="es-ES_tradnl" smtClean="0"/>
              <a:t>17/10/17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C283-55EE-6B4F-8399-83D27A2DC14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851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D8FD-0443-AF43-AB0B-80EAC92A2C45}" type="datetimeFigureOut">
              <a:rPr lang="es-ES_tradnl" smtClean="0"/>
              <a:t>17/10/17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C283-55EE-6B4F-8399-83D27A2DC14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518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D8FD-0443-AF43-AB0B-80EAC92A2C45}" type="datetimeFigureOut">
              <a:rPr lang="es-ES_tradnl" smtClean="0"/>
              <a:t>17/10/17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C283-55EE-6B4F-8399-83D27A2DC14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080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D8FD-0443-AF43-AB0B-80EAC92A2C45}" type="datetimeFigureOut">
              <a:rPr lang="es-ES_tradnl" smtClean="0"/>
              <a:t>17/10/17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C283-55EE-6B4F-8399-83D27A2DC14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867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BD8FD-0443-AF43-AB0B-80EAC92A2C45}" type="datetimeFigureOut">
              <a:rPr lang="es-ES_tradnl" smtClean="0"/>
              <a:t>17/10/17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3C283-55EE-6B4F-8399-83D27A2DC14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252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489480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507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Toni Cortés</dc:creator>
  <cp:lastModifiedBy>Toni Cortés</cp:lastModifiedBy>
  <cp:revision>1</cp:revision>
  <dcterms:created xsi:type="dcterms:W3CDTF">2017-10-17T09:09:41Z</dcterms:created>
  <dcterms:modified xsi:type="dcterms:W3CDTF">2017-10-17T09:16:19Z</dcterms:modified>
</cp:coreProperties>
</file>