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0FF22E-CF29-4837-9024-FA5D3BE6D36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36D1D5F-3320-4DC0-9EE9-C384C24CE1C5}">
      <dgm:prSet/>
      <dgm:spPr/>
      <dgm:t>
        <a:bodyPr/>
        <a:lstStyle/>
        <a:p>
          <a:pPr>
            <a:lnSpc>
              <a:spcPct val="100000"/>
            </a:lnSpc>
          </a:pPr>
          <a:r>
            <a:rPr lang="en-US" b="1"/>
            <a:t>List of tickets in descending order of most likes</a:t>
          </a:r>
          <a:endParaRPr lang="en-US"/>
        </a:p>
      </dgm:t>
    </dgm:pt>
    <dgm:pt modelId="{25ED3457-2214-43BF-B0D1-A19D70BB2EF4}" type="parTrans" cxnId="{6A32395B-50A8-4E12-A9DE-3F9CE78A5081}">
      <dgm:prSet/>
      <dgm:spPr/>
      <dgm:t>
        <a:bodyPr/>
        <a:lstStyle/>
        <a:p>
          <a:endParaRPr lang="en-US"/>
        </a:p>
      </dgm:t>
    </dgm:pt>
    <dgm:pt modelId="{A5698625-82F9-4C02-867B-3893C2C5C674}" type="sibTrans" cxnId="{6A32395B-50A8-4E12-A9DE-3F9CE78A5081}">
      <dgm:prSet/>
      <dgm:spPr/>
      <dgm:t>
        <a:bodyPr/>
        <a:lstStyle/>
        <a:p>
          <a:endParaRPr lang="en-US"/>
        </a:p>
      </dgm:t>
    </dgm:pt>
    <dgm:pt modelId="{ACEB6948-FBDF-4A89-9EDD-854FE31D0FFF}">
      <dgm:prSet/>
      <dgm:spPr/>
      <dgm:t>
        <a:bodyPr/>
        <a:lstStyle/>
        <a:p>
          <a:pPr>
            <a:lnSpc>
              <a:spcPct val="100000"/>
            </a:lnSpc>
          </a:pPr>
          <a:r>
            <a:rPr lang="en-US"/>
            <a:t>1. Quiz scores not showing (1000 likes)    </a:t>
          </a:r>
          <a:r>
            <a:rPr lang="en-US" b="1"/>
            <a:t>Reply</a:t>
          </a:r>
          <a:endParaRPr lang="en-US"/>
        </a:p>
      </dgm:t>
    </dgm:pt>
    <dgm:pt modelId="{648032D7-B2AD-4A04-8C1D-7691B32027DB}" type="parTrans" cxnId="{A2EB1082-127F-43F5-BD78-5F875A72CA1F}">
      <dgm:prSet/>
      <dgm:spPr/>
      <dgm:t>
        <a:bodyPr/>
        <a:lstStyle/>
        <a:p>
          <a:endParaRPr lang="en-US"/>
        </a:p>
      </dgm:t>
    </dgm:pt>
    <dgm:pt modelId="{9446234D-C718-4F14-A50A-5E9742ED177F}" type="sibTrans" cxnId="{A2EB1082-127F-43F5-BD78-5F875A72CA1F}">
      <dgm:prSet/>
      <dgm:spPr/>
      <dgm:t>
        <a:bodyPr/>
        <a:lstStyle/>
        <a:p>
          <a:endParaRPr lang="en-US"/>
        </a:p>
      </dgm:t>
    </dgm:pt>
    <dgm:pt modelId="{4B52DB58-EECF-40C2-81D5-287B0AE87C55}">
      <dgm:prSet/>
      <dgm:spPr/>
      <dgm:t>
        <a:bodyPr/>
        <a:lstStyle/>
        <a:p>
          <a:pPr>
            <a:lnSpc>
              <a:spcPct val="100000"/>
            </a:lnSpc>
          </a:pPr>
          <a:r>
            <a:rPr lang="en-US"/>
            <a:t>2. Forums not showing latest replies(700 likes) </a:t>
          </a:r>
          <a:r>
            <a:rPr lang="en-US" b="1"/>
            <a:t>Reply</a:t>
          </a:r>
          <a:endParaRPr lang="en-US"/>
        </a:p>
      </dgm:t>
    </dgm:pt>
    <dgm:pt modelId="{F51C424A-AFFC-4014-A0BE-781CD6A195F4}" type="parTrans" cxnId="{30150810-F306-45DE-9815-8272B7C9E840}">
      <dgm:prSet/>
      <dgm:spPr/>
      <dgm:t>
        <a:bodyPr/>
        <a:lstStyle/>
        <a:p>
          <a:endParaRPr lang="en-US"/>
        </a:p>
      </dgm:t>
    </dgm:pt>
    <dgm:pt modelId="{6BDB4CAE-27B4-454B-9DFE-322F35845918}" type="sibTrans" cxnId="{30150810-F306-45DE-9815-8272B7C9E840}">
      <dgm:prSet/>
      <dgm:spPr/>
      <dgm:t>
        <a:bodyPr/>
        <a:lstStyle/>
        <a:p>
          <a:endParaRPr lang="en-US"/>
        </a:p>
      </dgm:t>
    </dgm:pt>
    <dgm:pt modelId="{E9278F56-6BDA-41E4-82D1-E97804C2F4E2}">
      <dgm:prSet/>
      <dgm:spPr/>
      <dgm:t>
        <a:bodyPr/>
        <a:lstStyle/>
        <a:p>
          <a:pPr>
            <a:lnSpc>
              <a:spcPct val="100000"/>
            </a:lnSpc>
          </a:pPr>
          <a:r>
            <a:rPr lang="en-US"/>
            <a:t>3. Taking too long to open portal (200 likes)  </a:t>
          </a:r>
          <a:r>
            <a:rPr lang="en-US" b="1"/>
            <a:t>Reply</a:t>
          </a:r>
          <a:endParaRPr lang="en-US"/>
        </a:p>
      </dgm:t>
    </dgm:pt>
    <dgm:pt modelId="{3C5F4754-31F2-45FA-9535-F2CB7B973957}" type="parTrans" cxnId="{031DA5BD-E731-4FF2-8DCD-7EA13AB390DA}">
      <dgm:prSet/>
      <dgm:spPr/>
      <dgm:t>
        <a:bodyPr/>
        <a:lstStyle/>
        <a:p>
          <a:endParaRPr lang="en-US"/>
        </a:p>
      </dgm:t>
    </dgm:pt>
    <dgm:pt modelId="{CED427E8-4600-471F-9CF8-00DFCEFC69C0}" type="sibTrans" cxnId="{031DA5BD-E731-4FF2-8DCD-7EA13AB390DA}">
      <dgm:prSet/>
      <dgm:spPr/>
      <dgm:t>
        <a:bodyPr/>
        <a:lstStyle/>
        <a:p>
          <a:endParaRPr lang="en-US"/>
        </a:p>
      </dgm:t>
    </dgm:pt>
    <dgm:pt modelId="{05E6956E-F0A9-41D0-B292-CC9CC46E901E}" type="pres">
      <dgm:prSet presAssocID="{A50FF22E-CF29-4837-9024-FA5D3BE6D361}" presName="root" presStyleCnt="0">
        <dgm:presLayoutVars>
          <dgm:dir/>
          <dgm:resizeHandles val="exact"/>
        </dgm:presLayoutVars>
      </dgm:prSet>
      <dgm:spPr/>
    </dgm:pt>
    <dgm:pt modelId="{131E2818-DD13-4894-BE11-517B14EA453E}" type="pres">
      <dgm:prSet presAssocID="{C36D1D5F-3320-4DC0-9EE9-C384C24CE1C5}" presName="compNode" presStyleCnt="0"/>
      <dgm:spPr/>
    </dgm:pt>
    <dgm:pt modelId="{E725794E-C6D0-4DC7-BDE5-E540BE6E6EB2}" type="pres">
      <dgm:prSet presAssocID="{C36D1D5F-3320-4DC0-9EE9-C384C24CE1C5}" presName="bgRect" presStyleLbl="bgShp" presStyleIdx="0" presStyleCnt="4"/>
      <dgm:spPr/>
    </dgm:pt>
    <dgm:pt modelId="{C888DDA0-9FC8-4896-A18C-8EEF0F9F218D}" type="pres">
      <dgm:prSet presAssocID="{C36D1D5F-3320-4DC0-9EE9-C384C24CE1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
        </a:ext>
      </dgm:extLst>
    </dgm:pt>
    <dgm:pt modelId="{4C304BAE-E0EB-4954-84FD-C3F8BD1B0069}" type="pres">
      <dgm:prSet presAssocID="{C36D1D5F-3320-4DC0-9EE9-C384C24CE1C5}" presName="spaceRect" presStyleCnt="0"/>
      <dgm:spPr/>
    </dgm:pt>
    <dgm:pt modelId="{917A073A-8E7F-4DD9-BCB2-81AC03A50409}" type="pres">
      <dgm:prSet presAssocID="{C36D1D5F-3320-4DC0-9EE9-C384C24CE1C5}" presName="parTx" presStyleLbl="revTx" presStyleIdx="0" presStyleCnt="4">
        <dgm:presLayoutVars>
          <dgm:chMax val="0"/>
          <dgm:chPref val="0"/>
        </dgm:presLayoutVars>
      </dgm:prSet>
      <dgm:spPr/>
    </dgm:pt>
    <dgm:pt modelId="{794F38D2-5A7E-4EC6-9DF9-1B4EF8934C77}" type="pres">
      <dgm:prSet presAssocID="{A5698625-82F9-4C02-867B-3893C2C5C674}" presName="sibTrans" presStyleCnt="0"/>
      <dgm:spPr/>
    </dgm:pt>
    <dgm:pt modelId="{344F34BD-07C0-4F16-B3A1-47782B4C2C65}" type="pres">
      <dgm:prSet presAssocID="{ACEB6948-FBDF-4A89-9EDD-854FE31D0FFF}" presName="compNode" presStyleCnt="0"/>
      <dgm:spPr/>
    </dgm:pt>
    <dgm:pt modelId="{F2C21864-2B70-4758-B836-9CABB3EF101C}" type="pres">
      <dgm:prSet presAssocID="{ACEB6948-FBDF-4A89-9EDD-854FE31D0FFF}" presName="bgRect" presStyleLbl="bgShp" presStyleIdx="1" presStyleCnt="4"/>
      <dgm:spPr/>
    </dgm:pt>
    <dgm:pt modelId="{09DEB0BF-6A77-419E-A96E-2A0D8E8E8985}" type="pres">
      <dgm:prSet presAssocID="{ACEB6948-FBDF-4A89-9EDD-854FE31D0F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F6B9200A-52FF-4FDA-A0B9-A65A03D944B5}" type="pres">
      <dgm:prSet presAssocID="{ACEB6948-FBDF-4A89-9EDD-854FE31D0FFF}" presName="spaceRect" presStyleCnt="0"/>
      <dgm:spPr/>
    </dgm:pt>
    <dgm:pt modelId="{FF0947CD-7070-4AA7-AE16-8D59BE269692}" type="pres">
      <dgm:prSet presAssocID="{ACEB6948-FBDF-4A89-9EDD-854FE31D0FFF}" presName="parTx" presStyleLbl="revTx" presStyleIdx="1" presStyleCnt="4">
        <dgm:presLayoutVars>
          <dgm:chMax val="0"/>
          <dgm:chPref val="0"/>
        </dgm:presLayoutVars>
      </dgm:prSet>
      <dgm:spPr/>
    </dgm:pt>
    <dgm:pt modelId="{646D657C-716C-4B1E-96C2-2E31C28BC820}" type="pres">
      <dgm:prSet presAssocID="{9446234D-C718-4F14-A50A-5E9742ED177F}" presName="sibTrans" presStyleCnt="0"/>
      <dgm:spPr/>
    </dgm:pt>
    <dgm:pt modelId="{D7CA97FE-BA6C-43D6-85B0-C8B38521C69C}" type="pres">
      <dgm:prSet presAssocID="{4B52DB58-EECF-40C2-81D5-287B0AE87C55}" presName="compNode" presStyleCnt="0"/>
      <dgm:spPr/>
    </dgm:pt>
    <dgm:pt modelId="{BD034622-BC7D-448A-ACC0-1D373DEBF998}" type="pres">
      <dgm:prSet presAssocID="{4B52DB58-EECF-40C2-81D5-287B0AE87C55}" presName="bgRect" presStyleLbl="bgShp" presStyleIdx="2" presStyleCnt="4"/>
      <dgm:spPr/>
    </dgm:pt>
    <dgm:pt modelId="{664BD508-0E30-4044-95ED-CC5C293A7BFF}" type="pres">
      <dgm:prSet presAssocID="{4B52DB58-EECF-40C2-81D5-287B0AE87C5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82333E29-9ABC-4259-B9DB-C83DBB9D2D4C}" type="pres">
      <dgm:prSet presAssocID="{4B52DB58-EECF-40C2-81D5-287B0AE87C55}" presName="spaceRect" presStyleCnt="0"/>
      <dgm:spPr/>
    </dgm:pt>
    <dgm:pt modelId="{C437FFDD-B4F5-4C64-978E-C8ED061504A8}" type="pres">
      <dgm:prSet presAssocID="{4B52DB58-EECF-40C2-81D5-287B0AE87C55}" presName="parTx" presStyleLbl="revTx" presStyleIdx="2" presStyleCnt="4">
        <dgm:presLayoutVars>
          <dgm:chMax val="0"/>
          <dgm:chPref val="0"/>
        </dgm:presLayoutVars>
      </dgm:prSet>
      <dgm:spPr/>
    </dgm:pt>
    <dgm:pt modelId="{72198F95-A558-433B-830C-7E26C9922FB2}" type="pres">
      <dgm:prSet presAssocID="{6BDB4CAE-27B4-454B-9DFE-322F35845918}" presName="sibTrans" presStyleCnt="0"/>
      <dgm:spPr/>
    </dgm:pt>
    <dgm:pt modelId="{AF71CE30-D072-42C4-A2B6-CE7D7E898675}" type="pres">
      <dgm:prSet presAssocID="{E9278F56-6BDA-41E4-82D1-E97804C2F4E2}" presName="compNode" presStyleCnt="0"/>
      <dgm:spPr/>
    </dgm:pt>
    <dgm:pt modelId="{68C2BBE2-AA2C-4A3E-ABF8-E0A8845B3799}" type="pres">
      <dgm:prSet presAssocID="{E9278F56-6BDA-41E4-82D1-E97804C2F4E2}" presName="bgRect" presStyleLbl="bgShp" presStyleIdx="3" presStyleCnt="4"/>
      <dgm:spPr/>
    </dgm:pt>
    <dgm:pt modelId="{C48ED223-F0F9-470B-91A7-5D93ED1E2014}" type="pres">
      <dgm:prSet presAssocID="{E9278F56-6BDA-41E4-82D1-E97804C2F4E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 Bubble"/>
        </a:ext>
      </dgm:extLst>
    </dgm:pt>
    <dgm:pt modelId="{C3660AB3-9A29-40E7-93D2-EACA576C180E}" type="pres">
      <dgm:prSet presAssocID="{E9278F56-6BDA-41E4-82D1-E97804C2F4E2}" presName="spaceRect" presStyleCnt="0"/>
      <dgm:spPr/>
    </dgm:pt>
    <dgm:pt modelId="{23D5146A-AAE1-4A90-80DE-FB64AAB85504}" type="pres">
      <dgm:prSet presAssocID="{E9278F56-6BDA-41E4-82D1-E97804C2F4E2}" presName="parTx" presStyleLbl="revTx" presStyleIdx="3" presStyleCnt="4">
        <dgm:presLayoutVars>
          <dgm:chMax val="0"/>
          <dgm:chPref val="0"/>
        </dgm:presLayoutVars>
      </dgm:prSet>
      <dgm:spPr/>
    </dgm:pt>
  </dgm:ptLst>
  <dgm:cxnLst>
    <dgm:cxn modelId="{FF418106-F889-4AD0-B762-010504E02875}" type="presOf" srcId="{A50FF22E-CF29-4837-9024-FA5D3BE6D361}" destId="{05E6956E-F0A9-41D0-B292-CC9CC46E901E}" srcOrd="0" destOrd="0" presId="urn:microsoft.com/office/officeart/2018/2/layout/IconVerticalSolidList"/>
    <dgm:cxn modelId="{30150810-F306-45DE-9815-8272B7C9E840}" srcId="{A50FF22E-CF29-4837-9024-FA5D3BE6D361}" destId="{4B52DB58-EECF-40C2-81D5-287B0AE87C55}" srcOrd="2" destOrd="0" parTransId="{F51C424A-AFFC-4014-A0BE-781CD6A195F4}" sibTransId="{6BDB4CAE-27B4-454B-9DFE-322F35845918}"/>
    <dgm:cxn modelId="{6A32395B-50A8-4E12-A9DE-3F9CE78A5081}" srcId="{A50FF22E-CF29-4837-9024-FA5D3BE6D361}" destId="{C36D1D5F-3320-4DC0-9EE9-C384C24CE1C5}" srcOrd="0" destOrd="0" parTransId="{25ED3457-2214-43BF-B0D1-A19D70BB2EF4}" sibTransId="{A5698625-82F9-4C02-867B-3893C2C5C674}"/>
    <dgm:cxn modelId="{28638D77-F8D4-40D3-AA99-B82D05E6DDA0}" type="presOf" srcId="{ACEB6948-FBDF-4A89-9EDD-854FE31D0FFF}" destId="{FF0947CD-7070-4AA7-AE16-8D59BE269692}" srcOrd="0" destOrd="0" presId="urn:microsoft.com/office/officeart/2018/2/layout/IconVerticalSolidList"/>
    <dgm:cxn modelId="{A2EB1082-127F-43F5-BD78-5F875A72CA1F}" srcId="{A50FF22E-CF29-4837-9024-FA5D3BE6D361}" destId="{ACEB6948-FBDF-4A89-9EDD-854FE31D0FFF}" srcOrd="1" destOrd="0" parTransId="{648032D7-B2AD-4A04-8C1D-7691B32027DB}" sibTransId="{9446234D-C718-4F14-A50A-5E9742ED177F}"/>
    <dgm:cxn modelId="{ADE916BC-66D9-4D4D-8185-4E600A082D1C}" type="presOf" srcId="{E9278F56-6BDA-41E4-82D1-E97804C2F4E2}" destId="{23D5146A-AAE1-4A90-80DE-FB64AAB85504}" srcOrd="0" destOrd="0" presId="urn:microsoft.com/office/officeart/2018/2/layout/IconVerticalSolidList"/>
    <dgm:cxn modelId="{031DA5BD-E731-4FF2-8DCD-7EA13AB390DA}" srcId="{A50FF22E-CF29-4837-9024-FA5D3BE6D361}" destId="{E9278F56-6BDA-41E4-82D1-E97804C2F4E2}" srcOrd="3" destOrd="0" parTransId="{3C5F4754-31F2-45FA-9535-F2CB7B973957}" sibTransId="{CED427E8-4600-471F-9CF8-00DFCEFC69C0}"/>
    <dgm:cxn modelId="{D35998DC-F27A-46F9-8EAD-B636005329B8}" type="presOf" srcId="{4B52DB58-EECF-40C2-81D5-287B0AE87C55}" destId="{C437FFDD-B4F5-4C64-978E-C8ED061504A8}" srcOrd="0" destOrd="0" presId="urn:microsoft.com/office/officeart/2018/2/layout/IconVerticalSolidList"/>
    <dgm:cxn modelId="{B73969F8-AFE0-459E-8495-84DFC406438B}" type="presOf" srcId="{C36D1D5F-3320-4DC0-9EE9-C384C24CE1C5}" destId="{917A073A-8E7F-4DD9-BCB2-81AC03A50409}" srcOrd="0" destOrd="0" presId="urn:microsoft.com/office/officeart/2018/2/layout/IconVerticalSolidList"/>
    <dgm:cxn modelId="{C2352638-7677-4386-A189-588018EF192A}" type="presParOf" srcId="{05E6956E-F0A9-41D0-B292-CC9CC46E901E}" destId="{131E2818-DD13-4894-BE11-517B14EA453E}" srcOrd="0" destOrd="0" presId="urn:microsoft.com/office/officeart/2018/2/layout/IconVerticalSolidList"/>
    <dgm:cxn modelId="{7A3CD4D8-0B9A-4014-ADB6-6AB1EED2CC08}" type="presParOf" srcId="{131E2818-DD13-4894-BE11-517B14EA453E}" destId="{E725794E-C6D0-4DC7-BDE5-E540BE6E6EB2}" srcOrd="0" destOrd="0" presId="urn:microsoft.com/office/officeart/2018/2/layout/IconVerticalSolidList"/>
    <dgm:cxn modelId="{9BFE3555-15C8-4E84-8126-148C1A2DFD1C}" type="presParOf" srcId="{131E2818-DD13-4894-BE11-517B14EA453E}" destId="{C888DDA0-9FC8-4896-A18C-8EEF0F9F218D}" srcOrd="1" destOrd="0" presId="urn:microsoft.com/office/officeart/2018/2/layout/IconVerticalSolidList"/>
    <dgm:cxn modelId="{1AD09FC9-E454-4C6E-901B-0FBAECB023F7}" type="presParOf" srcId="{131E2818-DD13-4894-BE11-517B14EA453E}" destId="{4C304BAE-E0EB-4954-84FD-C3F8BD1B0069}" srcOrd="2" destOrd="0" presId="urn:microsoft.com/office/officeart/2018/2/layout/IconVerticalSolidList"/>
    <dgm:cxn modelId="{891C369F-C09B-4926-815D-12EAB0093E41}" type="presParOf" srcId="{131E2818-DD13-4894-BE11-517B14EA453E}" destId="{917A073A-8E7F-4DD9-BCB2-81AC03A50409}" srcOrd="3" destOrd="0" presId="urn:microsoft.com/office/officeart/2018/2/layout/IconVerticalSolidList"/>
    <dgm:cxn modelId="{3BB23C5A-8DC7-4744-8273-27A7772A4606}" type="presParOf" srcId="{05E6956E-F0A9-41D0-B292-CC9CC46E901E}" destId="{794F38D2-5A7E-4EC6-9DF9-1B4EF8934C77}" srcOrd="1" destOrd="0" presId="urn:microsoft.com/office/officeart/2018/2/layout/IconVerticalSolidList"/>
    <dgm:cxn modelId="{5873CF00-C2B4-46AF-9882-AAE877EA367E}" type="presParOf" srcId="{05E6956E-F0A9-41D0-B292-CC9CC46E901E}" destId="{344F34BD-07C0-4F16-B3A1-47782B4C2C65}" srcOrd="2" destOrd="0" presId="urn:microsoft.com/office/officeart/2018/2/layout/IconVerticalSolidList"/>
    <dgm:cxn modelId="{5BFB2DBC-D051-49CA-99D4-EEF64D36B1CB}" type="presParOf" srcId="{344F34BD-07C0-4F16-B3A1-47782B4C2C65}" destId="{F2C21864-2B70-4758-B836-9CABB3EF101C}" srcOrd="0" destOrd="0" presId="urn:microsoft.com/office/officeart/2018/2/layout/IconVerticalSolidList"/>
    <dgm:cxn modelId="{99F2748D-B9B6-4B7D-A6AF-D39FE0039642}" type="presParOf" srcId="{344F34BD-07C0-4F16-B3A1-47782B4C2C65}" destId="{09DEB0BF-6A77-419E-A96E-2A0D8E8E8985}" srcOrd="1" destOrd="0" presId="urn:microsoft.com/office/officeart/2018/2/layout/IconVerticalSolidList"/>
    <dgm:cxn modelId="{BB35231C-E49D-4F96-A017-928B3A550B79}" type="presParOf" srcId="{344F34BD-07C0-4F16-B3A1-47782B4C2C65}" destId="{F6B9200A-52FF-4FDA-A0B9-A65A03D944B5}" srcOrd="2" destOrd="0" presId="urn:microsoft.com/office/officeart/2018/2/layout/IconVerticalSolidList"/>
    <dgm:cxn modelId="{F7569650-B662-47C5-B574-2CAF73529160}" type="presParOf" srcId="{344F34BD-07C0-4F16-B3A1-47782B4C2C65}" destId="{FF0947CD-7070-4AA7-AE16-8D59BE269692}" srcOrd="3" destOrd="0" presId="urn:microsoft.com/office/officeart/2018/2/layout/IconVerticalSolidList"/>
    <dgm:cxn modelId="{A4CFA057-8403-423D-868E-0C0EE370B861}" type="presParOf" srcId="{05E6956E-F0A9-41D0-B292-CC9CC46E901E}" destId="{646D657C-716C-4B1E-96C2-2E31C28BC820}" srcOrd="3" destOrd="0" presId="urn:microsoft.com/office/officeart/2018/2/layout/IconVerticalSolidList"/>
    <dgm:cxn modelId="{6F6D53D1-7272-41A9-829A-9F4DAB814600}" type="presParOf" srcId="{05E6956E-F0A9-41D0-B292-CC9CC46E901E}" destId="{D7CA97FE-BA6C-43D6-85B0-C8B38521C69C}" srcOrd="4" destOrd="0" presId="urn:microsoft.com/office/officeart/2018/2/layout/IconVerticalSolidList"/>
    <dgm:cxn modelId="{B38E4C92-CA65-465E-926A-3BF84920409D}" type="presParOf" srcId="{D7CA97FE-BA6C-43D6-85B0-C8B38521C69C}" destId="{BD034622-BC7D-448A-ACC0-1D373DEBF998}" srcOrd="0" destOrd="0" presId="urn:microsoft.com/office/officeart/2018/2/layout/IconVerticalSolidList"/>
    <dgm:cxn modelId="{0A696B2A-C13D-496B-A065-B28841ECAC72}" type="presParOf" srcId="{D7CA97FE-BA6C-43D6-85B0-C8B38521C69C}" destId="{664BD508-0E30-4044-95ED-CC5C293A7BFF}" srcOrd="1" destOrd="0" presId="urn:microsoft.com/office/officeart/2018/2/layout/IconVerticalSolidList"/>
    <dgm:cxn modelId="{9C713CE8-5AC0-4899-8392-803B687125A2}" type="presParOf" srcId="{D7CA97FE-BA6C-43D6-85B0-C8B38521C69C}" destId="{82333E29-9ABC-4259-B9DB-C83DBB9D2D4C}" srcOrd="2" destOrd="0" presId="urn:microsoft.com/office/officeart/2018/2/layout/IconVerticalSolidList"/>
    <dgm:cxn modelId="{3FE561CE-E3A5-49A2-B640-1E4F8079EC86}" type="presParOf" srcId="{D7CA97FE-BA6C-43D6-85B0-C8B38521C69C}" destId="{C437FFDD-B4F5-4C64-978E-C8ED061504A8}" srcOrd="3" destOrd="0" presId="urn:microsoft.com/office/officeart/2018/2/layout/IconVerticalSolidList"/>
    <dgm:cxn modelId="{3FA1222F-D8E6-4E72-AF88-8B4C187A1998}" type="presParOf" srcId="{05E6956E-F0A9-41D0-B292-CC9CC46E901E}" destId="{72198F95-A558-433B-830C-7E26C9922FB2}" srcOrd="5" destOrd="0" presId="urn:microsoft.com/office/officeart/2018/2/layout/IconVerticalSolidList"/>
    <dgm:cxn modelId="{376FD244-4067-443A-950C-11B6B649DD1A}" type="presParOf" srcId="{05E6956E-F0A9-41D0-B292-CC9CC46E901E}" destId="{AF71CE30-D072-42C4-A2B6-CE7D7E898675}" srcOrd="6" destOrd="0" presId="urn:microsoft.com/office/officeart/2018/2/layout/IconVerticalSolidList"/>
    <dgm:cxn modelId="{A95AD2F5-D375-4340-9F40-4E71D666CEAE}" type="presParOf" srcId="{AF71CE30-D072-42C4-A2B6-CE7D7E898675}" destId="{68C2BBE2-AA2C-4A3E-ABF8-E0A8845B3799}" srcOrd="0" destOrd="0" presId="urn:microsoft.com/office/officeart/2018/2/layout/IconVerticalSolidList"/>
    <dgm:cxn modelId="{70BC00AE-A19A-441B-909B-651EDC2B5ECA}" type="presParOf" srcId="{AF71CE30-D072-42C4-A2B6-CE7D7E898675}" destId="{C48ED223-F0F9-470B-91A7-5D93ED1E2014}" srcOrd="1" destOrd="0" presId="urn:microsoft.com/office/officeart/2018/2/layout/IconVerticalSolidList"/>
    <dgm:cxn modelId="{B05561BB-0A5E-4759-BA3B-AFE81F1CC98F}" type="presParOf" srcId="{AF71CE30-D072-42C4-A2B6-CE7D7E898675}" destId="{C3660AB3-9A29-40E7-93D2-EACA576C180E}" srcOrd="2" destOrd="0" presId="urn:microsoft.com/office/officeart/2018/2/layout/IconVerticalSolidList"/>
    <dgm:cxn modelId="{EE9BCA12-7883-4F8B-A584-4F99A1D9DAF9}" type="presParOf" srcId="{AF71CE30-D072-42C4-A2B6-CE7D7E898675}" destId="{23D5146A-AAE1-4A90-80DE-FB64AAB8550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5794E-C6D0-4DC7-BDE5-E540BE6E6EB2}">
      <dsp:nvSpPr>
        <dsp:cNvPr id="0" name=""/>
        <dsp:cNvSpPr/>
      </dsp:nvSpPr>
      <dsp:spPr>
        <a:xfrm>
          <a:off x="0" y="1130"/>
          <a:ext cx="6713552" cy="5727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88DDA0-9FC8-4896-A18C-8EEF0F9F218D}">
      <dsp:nvSpPr>
        <dsp:cNvPr id="0" name=""/>
        <dsp:cNvSpPr/>
      </dsp:nvSpPr>
      <dsp:spPr>
        <a:xfrm>
          <a:off x="173255" y="129998"/>
          <a:ext cx="315010" cy="3150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7A073A-8E7F-4DD9-BCB2-81AC03A50409}">
      <dsp:nvSpPr>
        <dsp:cNvPr id="0" name=""/>
        <dsp:cNvSpPr/>
      </dsp:nvSpPr>
      <dsp:spPr>
        <a:xfrm>
          <a:off x="661522" y="1130"/>
          <a:ext cx="6052029" cy="572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16" tIns="60616" rIns="60616" bIns="60616" numCol="1" spcCol="1270" anchor="ctr" anchorCtr="0">
          <a:noAutofit/>
        </a:bodyPr>
        <a:lstStyle/>
        <a:p>
          <a:pPr marL="0" lvl="0" indent="0" algn="l" defTabSz="889000">
            <a:lnSpc>
              <a:spcPct val="100000"/>
            </a:lnSpc>
            <a:spcBef>
              <a:spcPct val="0"/>
            </a:spcBef>
            <a:spcAft>
              <a:spcPct val="35000"/>
            </a:spcAft>
            <a:buNone/>
          </a:pPr>
          <a:r>
            <a:rPr lang="en-US" sz="2000" b="1" kern="1200"/>
            <a:t>List of tickets in descending order of most likes</a:t>
          </a:r>
          <a:endParaRPr lang="en-US" sz="2000" kern="1200"/>
        </a:p>
      </dsp:txBody>
      <dsp:txXfrm>
        <a:off x="661522" y="1130"/>
        <a:ext cx="6052029" cy="572746"/>
      </dsp:txXfrm>
    </dsp:sp>
    <dsp:sp modelId="{F2C21864-2B70-4758-B836-9CABB3EF101C}">
      <dsp:nvSpPr>
        <dsp:cNvPr id="0" name=""/>
        <dsp:cNvSpPr/>
      </dsp:nvSpPr>
      <dsp:spPr>
        <a:xfrm>
          <a:off x="0" y="717063"/>
          <a:ext cx="6713552" cy="5727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DEB0BF-6A77-419E-A96E-2A0D8E8E8985}">
      <dsp:nvSpPr>
        <dsp:cNvPr id="0" name=""/>
        <dsp:cNvSpPr/>
      </dsp:nvSpPr>
      <dsp:spPr>
        <a:xfrm>
          <a:off x="173255" y="845931"/>
          <a:ext cx="315010" cy="3150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0947CD-7070-4AA7-AE16-8D59BE269692}">
      <dsp:nvSpPr>
        <dsp:cNvPr id="0" name=""/>
        <dsp:cNvSpPr/>
      </dsp:nvSpPr>
      <dsp:spPr>
        <a:xfrm>
          <a:off x="661522" y="717063"/>
          <a:ext cx="6052029" cy="572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16" tIns="60616" rIns="60616" bIns="60616" numCol="1" spcCol="1270" anchor="ctr" anchorCtr="0">
          <a:noAutofit/>
        </a:bodyPr>
        <a:lstStyle/>
        <a:p>
          <a:pPr marL="0" lvl="0" indent="0" algn="l" defTabSz="889000">
            <a:lnSpc>
              <a:spcPct val="100000"/>
            </a:lnSpc>
            <a:spcBef>
              <a:spcPct val="0"/>
            </a:spcBef>
            <a:spcAft>
              <a:spcPct val="35000"/>
            </a:spcAft>
            <a:buNone/>
          </a:pPr>
          <a:r>
            <a:rPr lang="en-US" sz="2000" kern="1200"/>
            <a:t>1. Quiz scores not showing (1000 likes)    </a:t>
          </a:r>
          <a:r>
            <a:rPr lang="en-US" sz="2000" b="1" kern="1200"/>
            <a:t>Reply</a:t>
          </a:r>
          <a:endParaRPr lang="en-US" sz="2000" kern="1200"/>
        </a:p>
      </dsp:txBody>
      <dsp:txXfrm>
        <a:off x="661522" y="717063"/>
        <a:ext cx="6052029" cy="572746"/>
      </dsp:txXfrm>
    </dsp:sp>
    <dsp:sp modelId="{BD034622-BC7D-448A-ACC0-1D373DEBF998}">
      <dsp:nvSpPr>
        <dsp:cNvPr id="0" name=""/>
        <dsp:cNvSpPr/>
      </dsp:nvSpPr>
      <dsp:spPr>
        <a:xfrm>
          <a:off x="0" y="1432996"/>
          <a:ext cx="6713552" cy="5727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4BD508-0E30-4044-95ED-CC5C293A7BFF}">
      <dsp:nvSpPr>
        <dsp:cNvPr id="0" name=""/>
        <dsp:cNvSpPr/>
      </dsp:nvSpPr>
      <dsp:spPr>
        <a:xfrm>
          <a:off x="173255" y="1561864"/>
          <a:ext cx="315010" cy="3150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37FFDD-B4F5-4C64-978E-C8ED061504A8}">
      <dsp:nvSpPr>
        <dsp:cNvPr id="0" name=""/>
        <dsp:cNvSpPr/>
      </dsp:nvSpPr>
      <dsp:spPr>
        <a:xfrm>
          <a:off x="661522" y="1432996"/>
          <a:ext cx="6052029" cy="572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16" tIns="60616" rIns="60616" bIns="60616" numCol="1" spcCol="1270" anchor="ctr" anchorCtr="0">
          <a:noAutofit/>
        </a:bodyPr>
        <a:lstStyle/>
        <a:p>
          <a:pPr marL="0" lvl="0" indent="0" algn="l" defTabSz="889000">
            <a:lnSpc>
              <a:spcPct val="100000"/>
            </a:lnSpc>
            <a:spcBef>
              <a:spcPct val="0"/>
            </a:spcBef>
            <a:spcAft>
              <a:spcPct val="35000"/>
            </a:spcAft>
            <a:buNone/>
          </a:pPr>
          <a:r>
            <a:rPr lang="en-US" sz="2000" kern="1200"/>
            <a:t>2. Forums not showing latest replies(700 likes) </a:t>
          </a:r>
          <a:r>
            <a:rPr lang="en-US" sz="2000" b="1" kern="1200"/>
            <a:t>Reply</a:t>
          </a:r>
          <a:endParaRPr lang="en-US" sz="2000" kern="1200"/>
        </a:p>
      </dsp:txBody>
      <dsp:txXfrm>
        <a:off x="661522" y="1432996"/>
        <a:ext cx="6052029" cy="572746"/>
      </dsp:txXfrm>
    </dsp:sp>
    <dsp:sp modelId="{68C2BBE2-AA2C-4A3E-ABF8-E0A8845B3799}">
      <dsp:nvSpPr>
        <dsp:cNvPr id="0" name=""/>
        <dsp:cNvSpPr/>
      </dsp:nvSpPr>
      <dsp:spPr>
        <a:xfrm>
          <a:off x="0" y="2148930"/>
          <a:ext cx="6713552" cy="5727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ED223-F0F9-470B-91A7-5D93ED1E2014}">
      <dsp:nvSpPr>
        <dsp:cNvPr id="0" name=""/>
        <dsp:cNvSpPr/>
      </dsp:nvSpPr>
      <dsp:spPr>
        <a:xfrm>
          <a:off x="173255" y="2277798"/>
          <a:ext cx="315010" cy="3150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5146A-AAE1-4A90-80DE-FB64AAB85504}">
      <dsp:nvSpPr>
        <dsp:cNvPr id="0" name=""/>
        <dsp:cNvSpPr/>
      </dsp:nvSpPr>
      <dsp:spPr>
        <a:xfrm>
          <a:off x="661522" y="2148930"/>
          <a:ext cx="6052029" cy="572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16" tIns="60616" rIns="60616" bIns="60616" numCol="1" spcCol="1270" anchor="ctr" anchorCtr="0">
          <a:noAutofit/>
        </a:bodyPr>
        <a:lstStyle/>
        <a:p>
          <a:pPr marL="0" lvl="0" indent="0" algn="l" defTabSz="889000">
            <a:lnSpc>
              <a:spcPct val="100000"/>
            </a:lnSpc>
            <a:spcBef>
              <a:spcPct val="0"/>
            </a:spcBef>
            <a:spcAft>
              <a:spcPct val="35000"/>
            </a:spcAft>
            <a:buNone/>
          </a:pPr>
          <a:r>
            <a:rPr lang="en-US" sz="2000" kern="1200"/>
            <a:t>3. Taking too long to open portal (200 likes)  </a:t>
          </a:r>
          <a:r>
            <a:rPr lang="en-US" sz="2000" b="1" kern="1200"/>
            <a:t>Reply</a:t>
          </a:r>
          <a:endParaRPr lang="en-US" sz="2000" kern="1200"/>
        </a:p>
      </dsp:txBody>
      <dsp:txXfrm>
        <a:off x="661522" y="2148930"/>
        <a:ext cx="6052029" cy="5727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8C00-1975-565B-B75C-2237E460FB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46956C-F470-8AD9-A53D-9D1AF62E86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148861-7D6C-7AB3-D693-13D66C33BC0D}"/>
              </a:ext>
            </a:extLst>
          </p:cNvPr>
          <p:cNvSpPr>
            <a:spLocks noGrp="1"/>
          </p:cNvSpPr>
          <p:nvPr>
            <p:ph type="dt" sz="half" idx="10"/>
          </p:nvPr>
        </p:nvSpPr>
        <p:spPr/>
        <p:txBody>
          <a:bodyPr/>
          <a:lstStyle/>
          <a:p>
            <a:fld id="{9599890B-A167-4D26-AF3A-C06989AF6486}" type="datetimeFigureOut">
              <a:rPr lang="en-IN" smtClean="0"/>
              <a:t>07-03-2023</a:t>
            </a:fld>
            <a:endParaRPr lang="en-IN"/>
          </a:p>
        </p:txBody>
      </p:sp>
      <p:sp>
        <p:nvSpPr>
          <p:cNvPr id="5" name="Footer Placeholder 4">
            <a:extLst>
              <a:ext uri="{FF2B5EF4-FFF2-40B4-BE49-F238E27FC236}">
                <a16:creationId xmlns:a16="http://schemas.microsoft.com/office/drawing/2014/main" id="{D51412E1-235F-2524-B5EB-F875F7AFC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975FC-D8C3-C9F0-4E57-BDD2C8CFD6BF}"/>
              </a:ext>
            </a:extLst>
          </p:cNvPr>
          <p:cNvSpPr>
            <a:spLocks noGrp="1"/>
          </p:cNvSpPr>
          <p:nvPr>
            <p:ph type="sldNum" sz="quarter" idx="12"/>
          </p:nvPr>
        </p:nvSpPr>
        <p:spPr/>
        <p:txBody>
          <a:bodyPr/>
          <a:lstStyle/>
          <a:p>
            <a:fld id="{34A78137-A355-4A2B-9A7E-2FAB3F490C42}" type="slidenum">
              <a:rPr lang="en-IN" smtClean="0"/>
              <a:t>‹#›</a:t>
            </a:fld>
            <a:endParaRPr lang="en-IN"/>
          </a:p>
        </p:txBody>
      </p:sp>
    </p:spTree>
    <p:extLst>
      <p:ext uri="{BB962C8B-B14F-4D97-AF65-F5344CB8AC3E}">
        <p14:creationId xmlns:p14="http://schemas.microsoft.com/office/powerpoint/2010/main" val="127518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7266-F276-87F4-5C05-DC9AFC8050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3C6943-8C4B-A973-8B42-DE4DF60EAA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389FAC-028E-1D9E-C78F-F63AD24427DD}"/>
              </a:ext>
            </a:extLst>
          </p:cNvPr>
          <p:cNvSpPr>
            <a:spLocks noGrp="1"/>
          </p:cNvSpPr>
          <p:nvPr>
            <p:ph type="dt" sz="half" idx="10"/>
          </p:nvPr>
        </p:nvSpPr>
        <p:spPr/>
        <p:txBody>
          <a:bodyPr/>
          <a:lstStyle/>
          <a:p>
            <a:fld id="{9599890B-A167-4D26-AF3A-C06989AF6486}" type="datetimeFigureOut">
              <a:rPr lang="en-IN" smtClean="0"/>
              <a:t>07-03-2023</a:t>
            </a:fld>
            <a:endParaRPr lang="en-IN"/>
          </a:p>
        </p:txBody>
      </p:sp>
      <p:sp>
        <p:nvSpPr>
          <p:cNvPr id="5" name="Footer Placeholder 4">
            <a:extLst>
              <a:ext uri="{FF2B5EF4-FFF2-40B4-BE49-F238E27FC236}">
                <a16:creationId xmlns:a16="http://schemas.microsoft.com/office/drawing/2014/main" id="{55B1705F-CF71-5763-9264-430516FA62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2F5D38-215A-C9C4-67CE-3FF61CE72955}"/>
              </a:ext>
            </a:extLst>
          </p:cNvPr>
          <p:cNvSpPr>
            <a:spLocks noGrp="1"/>
          </p:cNvSpPr>
          <p:nvPr>
            <p:ph type="sldNum" sz="quarter" idx="12"/>
          </p:nvPr>
        </p:nvSpPr>
        <p:spPr/>
        <p:txBody>
          <a:bodyPr/>
          <a:lstStyle/>
          <a:p>
            <a:fld id="{34A78137-A355-4A2B-9A7E-2FAB3F490C42}" type="slidenum">
              <a:rPr lang="en-IN" smtClean="0"/>
              <a:t>‹#›</a:t>
            </a:fld>
            <a:endParaRPr lang="en-IN"/>
          </a:p>
        </p:txBody>
      </p:sp>
    </p:spTree>
    <p:extLst>
      <p:ext uri="{BB962C8B-B14F-4D97-AF65-F5344CB8AC3E}">
        <p14:creationId xmlns:p14="http://schemas.microsoft.com/office/powerpoint/2010/main" val="160426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15385D-8301-E8FF-C6FD-4873FE3A7B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74321F-B96E-6BCB-FD28-17DCEF78A9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5CE5B-1502-7EA9-B76F-45739DF9C7F7}"/>
              </a:ext>
            </a:extLst>
          </p:cNvPr>
          <p:cNvSpPr>
            <a:spLocks noGrp="1"/>
          </p:cNvSpPr>
          <p:nvPr>
            <p:ph type="dt" sz="half" idx="10"/>
          </p:nvPr>
        </p:nvSpPr>
        <p:spPr/>
        <p:txBody>
          <a:bodyPr/>
          <a:lstStyle/>
          <a:p>
            <a:fld id="{9599890B-A167-4D26-AF3A-C06989AF6486}" type="datetimeFigureOut">
              <a:rPr lang="en-IN" smtClean="0"/>
              <a:t>07-03-2023</a:t>
            </a:fld>
            <a:endParaRPr lang="en-IN"/>
          </a:p>
        </p:txBody>
      </p:sp>
      <p:sp>
        <p:nvSpPr>
          <p:cNvPr id="5" name="Footer Placeholder 4">
            <a:extLst>
              <a:ext uri="{FF2B5EF4-FFF2-40B4-BE49-F238E27FC236}">
                <a16:creationId xmlns:a16="http://schemas.microsoft.com/office/drawing/2014/main" id="{69B0DA63-E73E-5CF5-09DB-56A642EEB0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AEF7D3-8D00-C00D-86BB-C9DF47B94C80}"/>
              </a:ext>
            </a:extLst>
          </p:cNvPr>
          <p:cNvSpPr>
            <a:spLocks noGrp="1"/>
          </p:cNvSpPr>
          <p:nvPr>
            <p:ph type="sldNum" sz="quarter" idx="12"/>
          </p:nvPr>
        </p:nvSpPr>
        <p:spPr/>
        <p:txBody>
          <a:bodyPr/>
          <a:lstStyle/>
          <a:p>
            <a:fld id="{34A78137-A355-4A2B-9A7E-2FAB3F490C42}" type="slidenum">
              <a:rPr lang="en-IN" smtClean="0"/>
              <a:t>‹#›</a:t>
            </a:fld>
            <a:endParaRPr lang="en-IN"/>
          </a:p>
        </p:txBody>
      </p:sp>
    </p:spTree>
    <p:extLst>
      <p:ext uri="{BB962C8B-B14F-4D97-AF65-F5344CB8AC3E}">
        <p14:creationId xmlns:p14="http://schemas.microsoft.com/office/powerpoint/2010/main" val="214486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E418-77C5-DCE7-9477-B09F4355E8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22FFEB-1A7A-4C3E-3DE6-19519E53A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BCD5C-07BA-80EB-A950-6ED4740EAE0D}"/>
              </a:ext>
            </a:extLst>
          </p:cNvPr>
          <p:cNvSpPr>
            <a:spLocks noGrp="1"/>
          </p:cNvSpPr>
          <p:nvPr>
            <p:ph type="dt" sz="half" idx="10"/>
          </p:nvPr>
        </p:nvSpPr>
        <p:spPr/>
        <p:txBody>
          <a:bodyPr/>
          <a:lstStyle/>
          <a:p>
            <a:fld id="{9599890B-A167-4D26-AF3A-C06989AF6486}" type="datetimeFigureOut">
              <a:rPr lang="en-IN" smtClean="0"/>
              <a:t>07-03-2023</a:t>
            </a:fld>
            <a:endParaRPr lang="en-IN"/>
          </a:p>
        </p:txBody>
      </p:sp>
      <p:sp>
        <p:nvSpPr>
          <p:cNvPr id="5" name="Footer Placeholder 4">
            <a:extLst>
              <a:ext uri="{FF2B5EF4-FFF2-40B4-BE49-F238E27FC236}">
                <a16:creationId xmlns:a16="http://schemas.microsoft.com/office/drawing/2014/main" id="{87D6CCF6-D1E0-ED01-FF24-5F8735A0B2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5FC751-3D0C-303C-4594-8C80A16D4854}"/>
              </a:ext>
            </a:extLst>
          </p:cNvPr>
          <p:cNvSpPr>
            <a:spLocks noGrp="1"/>
          </p:cNvSpPr>
          <p:nvPr>
            <p:ph type="sldNum" sz="quarter" idx="12"/>
          </p:nvPr>
        </p:nvSpPr>
        <p:spPr/>
        <p:txBody>
          <a:bodyPr/>
          <a:lstStyle/>
          <a:p>
            <a:fld id="{34A78137-A355-4A2B-9A7E-2FAB3F490C42}" type="slidenum">
              <a:rPr lang="en-IN" smtClean="0"/>
              <a:t>‹#›</a:t>
            </a:fld>
            <a:endParaRPr lang="en-IN"/>
          </a:p>
        </p:txBody>
      </p:sp>
    </p:spTree>
    <p:extLst>
      <p:ext uri="{BB962C8B-B14F-4D97-AF65-F5344CB8AC3E}">
        <p14:creationId xmlns:p14="http://schemas.microsoft.com/office/powerpoint/2010/main" val="81693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627C-F666-80F4-F11E-B63C413C49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6EB7B4-6F5E-B936-B0CF-62738F20A2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83510C-8DFB-FEC9-1CF6-BDCC59FA5DC4}"/>
              </a:ext>
            </a:extLst>
          </p:cNvPr>
          <p:cNvSpPr>
            <a:spLocks noGrp="1"/>
          </p:cNvSpPr>
          <p:nvPr>
            <p:ph type="dt" sz="half" idx="10"/>
          </p:nvPr>
        </p:nvSpPr>
        <p:spPr/>
        <p:txBody>
          <a:bodyPr/>
          <a:lstStyle/>
          <a:p>
            <a:fld id="{9599890B-A167-4D26-AF3A-C06989AF6486}" type="datetimeFigureOut">
              <a:rPr lang="en-IN" smtClean="0"/>
              <a:t>07-03-2023</a:t>
            </a:fld>
            <a:endParaRPr lang="en-IN"/>
          </a:p>
        </p:txBody>
      </p:sp>
      <p:sp>
        <p:nvSpPr>
          <p:cNvPr id="5" name="Footer Placeholder 4">
            <a:extLst>
              <a:ext uri="{FF2B5EF4-FFF2-40B4-BE49-F238E27FC236}">
                <a16:creationId xmlns:a16="http://schemas.microsoft.com/office/drawing/2014/main" id="{080E30E5-D198-C8FF-4F13-130B70719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C981B9-B926-F263-610C-CC810A116BE9}"/>
              </a:ext>
            </a:extLst>
          </p:cNvPr>
          <p:cNvSpPr>
            <a:spLocks noGrp="1"/>
          </p:cNvSpPr>
          <p:nvPr>
            <p:ph type="sldNum" sz="quarter" idx="12"/>
          </p:nvPr>
        </p:nvSpPr>
        <p:spPr/>
        <p:txBody>
          <a:bodyPr/>
          <a:lstStyle/>
          <a:p>
            <a:fld id="{34A78137-A355-4A2B-9A7E-2FAB3F490C42}" type="slidenum">
              <a:rPr lang="en-IN" smtClean="0"/>
              <a:t>‹#›</a:t>
            </a:fld>
            <a:endParaRPr lang="en-IN"/>
          </a:p>
        </p:txBody>
      </p:sp>
    </p:spTree>
    <p:extLst>
      <p:ext uri="{BB962C8B-B14F-4D97-AF65-F5344CB8AC3E}">
        <p14:creationId xmlns:p14="http://schemas.microsoft.com/office/powerpoint/2010/main" val="229366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1903-B127-1D8A-4B5A-EBD7DC8460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B140E1-E622-DB93-1517-E93A9BE39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87B3C5-E80E-7A21-3C5F-7BD9276BCB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C99E82-22C2-82D7-1066-0EFABEACB68E}"/>
              </a:ext>
            </a:extLst>
          </p:cNvPr>
          <p:cNvSpPr>
            <a:spLocks noGrp="1"/>
          </p:cNvSpPr>
          <p:nvPr>
            <p:ph type="dt" sz="half" idx="10"/>
          </p:nvPr>
        </p:nvSpPr>
        <p:spPr/>
        <p:txBody>
          <a:bodyPr/>
          <a:lstStyle/>
          <a:p>
            <a:fld id="{9599890B-A167-4D26-AF3A-C06989AF6486}" type="datetimeFigureOut">
              <a:rPr lang="en-IN" smtClean="0"/>
              <a:t>07-03-2023</a:t>
            </a:fld>
            <a:endParaRPr lang="en-IN"/>
          </a:p>
        </p:txBody>
      </p:sp>
      <p:sp>
        <p:nvSpPr>
          <p:cNvPr id="6" name="Footer Placeholder 5">
            <a:extLst>
              <a:ext uri="{FF2B5EF4-FFF2-40B4-BE49-F238E27FC236}">
                <a16:creationId xmlns:a16="http://schemas.microsoft.com/office/drawing/2014/main" id="{93280C04-6D2F-A6E3-A38B-5DA9B53D8C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9D6F42-A9BB-6A56-A1D8-30F4F836B0AB}"/>
              </a:ext>
            </a:extLst>
          </p:cNvPr>
          <p:cNvSpPr>
            <a:spLocks noGrp="1"/>
          </p:cNvSpPr>
          <p:nvPr>
            <p:ph type="sldNum" sz="quarter" idx="12"/>
          </p:nvPr>
        </p:nvSpPr>
        <p:spPr/>
        <p:txBody>
          <a:bodyPr/>
          <a:lstStyle/>
          <a:p>
            <a:fld id="{34A78137-A355-4A2B-9A7E-2FAB3F490C42}" type="slidenum">
              <a:rPr lang="en-IN" smtClean="0"/>
              <a:t>‹#›</a:t>
            </a:fld>
            <a:endParaRPr lang="en-IN"/>
          </a:p>
        </p:txBody>
      </p:sp>
    </p:spTree>
    <p:extLst>
      <p:ext uri="{BB962C8B-B14F-4D97-AF65-F5344CB8AC3E}">
        <p14:creationId xmlns:p14="http://schemas.microsoft.com/office/powerpoint/2010/main" val="19992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68E4-D82B-478E-F006-C759A9D44B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8188DE-8E50-8428-201E-77781D9B14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7A3A79-1255-9CD9-E0EE-111887656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69D3E0-5A09-D46A-2EFB-106FFFD85E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70D4E-6621-AACB-5261-AD566EF1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9B938F-0257-C74F-5F9E-5AD01668381C}"/>
              </a:ext>
            </a:extLst>
          </p:cNvPr>
          <p:cNvSpPr>
            <a:spLocks noGrp="1"/>
          </p:cNvSpPr>
          <p:nvPr>
            <p:ph type="dt" sz="half" idx="10"/>
          </p:nvPr>
        </p:nvSpPr>
        <p:spPr/>
        <p:txBody>
          <a:bodyPr/>
          <a:lstStyle/>
          <a:p>
            <a:fld id="{9599890B-A167-4D26-AF3A-C06989AF6486}" type="datetimeFigureOut">
              <a:rPr lang="en-IN" smtClean="0"/>
              <a:t>07-03-2023</a:t>
            </a:fld>
            <a:endParaRPr lang="en-IN"/>
          </a:p>
        </p:txBody>
      </p:sp>
      <p:sp>
        <p:nvSpPr>
          <p:cNvPr id="8" name="Footer Placeholder 7">
            <a:extLst>
              <a:ext uri="{FF2B5EF4-FFF2-40B4-BE49-F238E27FC236}">
                <a16:creationId xmlns:a16="http://schemas.microsoft.com/office/drawing/2014/main" id="{47C29A36-7D88-B859-D30C-7D0B961B44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655BB1-C38A-7E1D-F147-83B71B3BDA73}"/>
              </a:ext>
            </a:extLst>
          </p:cNvPr>
          <p:cNvSpPr>
            <a:spLocks noGrp="1"/>
          </p:cNvSpPr>
          <p:nvPr>
            <p:ph type="sldNum" sz="quarter" idx="12"/>
          </p:nvPr>
        </p:nvSpPr>
        <p:spPr/>
        <p:txBody>
          <a:bodyPr/>
          <a:lstStyle/>
          <a:p>
            <a:fld id="{34A78137-A355-4A2B-9A7E-2FAB3F490C42}" type="slidenum">
              <a:rPr lang="en-IN" smtClean="0"/>
              <a:t>‹#›</a:t>
            </a:fld>
            <a:endParaRPr lang="en-IN"/>
          </a:p>
        </p:txBody>
      </p:sp>
    </p:spTree>
    <p:extLst>
      <p:ext uri="{BB962C8B-B14F-4D97-AF65-F5344CB8AC3E}">
        <p14:creationId xmlns:p14="http://schemas.microsoft.com/office/powerpoint/2010/main" val="15615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1818-1355-7327-C3B8-1C1A7FB4D1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5D618F-90CB-A0C6-38C0-5824D3041970}"/>
              </a:ext>
            </a:extLst>
          </p:cNvPr>
          <p:cNvSpPr>
            <a:spLocks noGrp="1"/>
          </p:cNvSpPr>
          <p:nvPr>
            <p:ph type="dt" sz="half" idx="10"/>
          </p:nvPr>
        </p:nvSpPr>
        <p:spPr/>
        <p:txBody>
          <a:bodyPr/>
          <a:lstStyle/>
          <a:p>
            <a:fld id="{9599890B-A167-4D26-AF3A-C06989AF6486}" type="datetimeFigureOut">
              <a:rPr lang="en-IN" smtClean="0"/>
              <a:t>07-03-2023</a:t>
            </a:fld>
            <a:endParaRPr lang="en-IN"/>
          </a:p>
        </p:txBody>
      </p:sp>
      <p:sp>
        <p:nvSpPr>
          <p:cNvPr id="4" name="Footer Placeholder 3">
            <a:extLst>
              <a:ext uri="{FF2B5EF4-FFF2-40B4-BE49-F238E27FC236}">
                <a16:creationId xmlns:a16="http://schemas.microsoft.com/office/drawing/2014/main" id="{F54DDB22-4895-93B7-F636-E62E3EB9C3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5CBEBE-B940-9F1E-4A74-B0156C7B4C9D}"/>
              </a:ext>
            </a:extLst>
          </p:cNvPr>
          <p:cNvSpPr>
            <a:spLocks noGrp="1"/>
          </p:cNvSpPr>
          <p:nvPr>
            <p:ph type="sldNum" sz="quarter" idx="12"/>
          </p:nvPr>
        </p:nvSpPr>
        <p:spPr/>
        <p:txBody>
          <a:bodyPr/>
          <a:lstStyle/>
          <a:p>
            <a:fld id="{34A78137-A355-4A2B-9A7E-2FAB3F490C42}" type="slidenum">
              <a:rPr lang="en-IN" smtClean="0"/>
              <a:t>‹#›</a:t>
            </a:fld>
            <a:endParaRPr lang="en-IN"/>
          </a:p>
        </p:txBody>
      </p:sp>
    </p:spTree>
    <p:extLst>
      <p:ext uri="{BB962C8B-B14F-4D97-AF65-F5344CB8AC3E}">
        <p14:creationId xmlns:p14="http://schemas.microsoft.com/office/powerpoint/2010/main" val="394323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A62FC3-68A7-C9E6-FA34-C32B70E47590}"/>
              </a:ext>
            </a:extLst>
          </p:cNvPr>
          <p:cNvSpPr>
            <a:spLocks noGrp="1"/>
          </p:cNvSpPr>
          <p:nvPr>
            <p:ph type="dt" sz="half" idx="10"/>
          </p:nvPr>
        </p:nvSpPr>
        <p:spPr/>
        <p:txBody>
          <a:bodyPr/>
          <a:lstStyle/>
          <a:p>
            <a:fld id="{9599890B-A167-4D26-AF3A-C06989AF6486}" type="datetimeFigureOut">
              <a:rPr lang="en-IN" smtClean="0"/>
              <a:t>07-03-2023</a:t>
            </a:fld>
            <a:endParaRPr lang="en-IN"/>
          </a:p>
        </p:txBody>
      </p:sp>
      <p:sp>
        <p:nvSpPr>
          <p:cNvPr id="3" name="Footer Placeholder 2">
            <a:extLst>
              <a:ext uri="{FF2B5EF4-FFF2-40B4-BE49-F238E27FC236}">
                <a16:creationId xmlns:a16="http://schemas.microsoft.com/office/drawing/2014/main" id="{04940AD1-7B72-BF43-E866-EDE5C773AC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5E31EC-475B-346D-72BF-DB23FFB4E375}"/>
              </a:ext>
            </a:extLst>
          </p:cNvPr>
          <p:cNvSpPr>
            <a:spLocks noGrp="1"/>
          </p:cNvSpPr>
          <p:nvPr>
            <p:ph type="sldNum" sz="quarter" idx="12"/>
          </p:nvPr>
        </p:nvSpPr>
        <p:spPr/>
        <p:txBody>
          <a:bodyPr/>
          <a:lstStyle/>
          <a:p>
            <a:fld id="{34A78137-A355-4A2B-9A7E-2FAB3F490C42}" type="slidenum">
              <a:rPr lang="en-IN" smtClean="0"/>
              <a:t>‹#›</a:t>
            </a:fld>
            <a:endParaRPr lang="en-IN"/>
          </a:p>
        </p:txBody>
      </p:sp>
    </p:spTree>
    <p:extLst>
      <p:ext uri="{BB962C8B-B14F-4D97-AF65-F5344CB8AC3E}">
        <p14:creationId xmlns:p14="http://schemas.microsoft.com/office/powerpoint/2010/main" val="385752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C37E-D35E-1582-B5D9-048A25622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5B8642-C8E2-4505-38D5-5632A11409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909FB7-9EF1-5A14-409F-7E7AB87CC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62A56-B7C3-01DE-BD87-842D04C9BFEB}"/>
              </a:ext>
            </a:extLst>
          </p:cNvPr>
          <p:cNvSpPr>
            <a:spLocks noGrp="1"/>
          </p:cNvSpPr>
          <p:nvPr>
            <p:ph type="dt" sz="half" idx="10"/>
          </p:nvPr>
        </p:nvSpPr>
        <p:spPr/>
        <p:txBody>
          <a:bodyPr/>
          <a:lstStyle/>
          <a:p>
            <a:fld id="{9599890B-A167-4D26-AF3A-C06989AF6486}" type="datetimeFigureOut">
              <a:rPr lang="en-IN" smtClean="0"/>
              <a:t>07-03-2023</a:t>
            </a:fld>
            <a:endParaRPr lang="en-IN"/>
          </a:p>
        </p:txBody>
      </p:sp>
      <p:sp>
        <p:nvSpPr>
          <p:cNvPr id="6" name="Footer Placeholder 5">
            <a:extLst>
              <a:ext uri="{FF2B5EF4-FFF2-40B4-BE49-F238E27FC236}">
                <a16:creationId xmlns:a16="http://schemas.microsoft.com/office/drawing/2014/main" id="{DB9F9195-B0BC-BD3D-5C50-7EF2D1ECAE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128614-3288-1F2A-019B-A7EFA630EAA7}"/>
              </a:ext>
            </a:extLst>
          </p:cNvPr>
          <p:cNvSpPr>
            <a:spLocks noGrp="1"/>
          </p:cNvSpPr>
          <p:nvPr>
            <p:ph type="sldNum" sz="quarter" idx="12"/>
          </p:nvPr>
        </p:nvSpPr>
        <p:spPr/>
        <p:txBody>
          <a:bodyPr/>
          <a:lstStyle/>
          <a:p>
            <a:fld id="{34A78137-A355-4A2B-9A7E-2FAB3F490C42}" type="slidenum">
              <a:rPr lang="en-IN" smtClean="0"/>
              <a:t>‹#›</a:t>
            </a:fld>
            <a:endParaRPr lang="en-IN"/>
          </a:p>
        </p:txBody>
      </p:sp>
    </p:spTree>
    <p:extLst>
      <p:ext uri="{BB962C8B-B14F-4D97-AF65-F5344CB8AC3E}">
        <p14:creationId xmlns:p14="http://schemas.microsoft.com/office/powerpoint/2010/main" val="125538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9CC7-8D9A-2E60-5928-D7D6E629E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34E869-A722-7EB4-6D59-B793E88244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0C15B9-040C-4CE6-07F5-D2ABB77A3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8FE45-46AF-2CF1-BF45-29B84A34F7FB}"/>
              </a:ext>
            </a:extLst>
          </p:cNvPr>
          <p:cNvSpPr>
            <a:spLocks noGrp="1"/>
          </p:cNvSpPr>
          <p:nvPr>
            <p:ph type="dt" sz="half" idx="10"/>
          </p:nvPr>
        </p:nvSpPr>
        <p:spPr/>
        <p:txBody>
          <a:bodyPr/>
          <a:lstStyle/>
          <a:p>
            <a:fld id="{9599890B-A167-4D26-AF3A-C06989AF6486}" type="datetimeFigureOut">
              <a:rPr lang="en-IN" smtClean="0"/>
              <a:t>07-03-2023</a:t>
            </a:fld>
            <a:endParaRPr lang="en-IN"/>
          </a:p>
        </p:txBody>
      </p:sp>
      <p:sp>
        <p:nvSpPr>
          <p:cNvPr id="6" name="Footer Placeholder 5">
            <a:extLst>
              <a:ext uri="{FF2B5EF4-FFF2-40B4-BE49-F238E27FC236}">
                <a16:creationId xmlns:a16="http://schemas.microsoft.com/office/drawing/2014/main" id="{54312F7D-CD98-8FFB-F2D9-E2DB42B7EC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78DBF6-1B13-C9E8-AD45-F59FEF159A3E}"/>
              </a:ext>
            </a:extLst>
          </p:cNvPr>
          <p:cNvSpPr>
            <a:spLocks noGrp="1"/>
          </p:cNvSpPr>
          <p:nvPr>
            <p:ph type="sldNum" sz="quarter" idx="12"/>
          </p:nvPr>
        </p:nvSpPr>
        <p:spPr/>
        <p:txBody>
          <a:bodyPr/>
          <a:lstStyle/>
          <a:p>
            <a:fld id="{34A78137-A355-4A2B-9A7E-2FAB3F490C42}" type="slidenum">
              <a:rPr lang="en-IN" smtClean="0"/>
              <a:t>‹#›</a:t>
            </a:fld>
            <a:endParaRPr lang="en-IN"/>
          </a:p>
        </p:txBody>
      </p:sp>
    </p:spTree>
    <p:extLst>
      <p:ext uri="{BB962C8B-B14F-4D97-AF65-F5344CB8AC3E}">
        <p14:creationId xmlns:p14="http://schemas.microsoft.com/office/powerpoint/2010/main" val="223522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357A1-7DA5-294C-BEB8-4985DA5729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A7EDD9-A17D-30B4-AACA-FB8EBB954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A8E640-9455-1120-1B5B-E10E350CD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9890B-A167-4D26-AF3A-C06989AF6486}" type="datetimeFigureOut">
              <a:rPr lang="en-IN" smtClean="0"/>
              <a:t>07-03-2023</a:t>
            </a:fld>
            <a:endParaRPr lang="en-IN"/>
          </a:p>
        </p:txBody>
      </p:sp>
      <p:sp>
        <p:nvSpPr>
          <p:cNvPr id="5" name="Footer Placeholder 4">
            <a:extLst>
              <a:ext uri="{FF2B5EF4-FFF2-40B4-BE49-F238E27FC236}">
                <a16:creationId xmlns:a16="http://schemas.microsoft.com/office/drawing/2014/main" id="{FFFF346C-5EC4-65FF-D59A-35C7A63FA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D0213B-E616-B9C7-94C7-B8A7A789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78137-A355-4A2B-9A7E-2FAB3F490C42}" type="slidenum">
              <a:rPr lang="en-IN" smtClean="0"/>
              <a:t>‹#›</a:t>
            </a:fld>
            <a:endParaRPr lang="en-IN"/>
          </a:p>
        </p:txBody>
      </p:sp>
    </p:spTree>
    <p:extLst>
      <p:ext uri="{BB962C8B-B14F-4D97-AF65-F5344CB8AC3E}">
        <p14:creationId xmlns:p14="http://schemas.microsoft.com/office/powerpoint/2010/main" val="122624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151B-529C-4FE1-BD53-4D9A993DED95}"/>
              </a:ext>
            </a:extLst>
          </p:cNvPr>
          <p:cNvSpPr>
            <a:spLocks noGrp="1"/>
          </p:cNvSpPr>
          <p:nvPr>
            <p:ph type="ctrTitle"/>
          </p:nvPr>
        </p:nvSpPr>
        <p:spPr/>
        <p:txBody>
          <a:bodyPr/>
          <a:lstStyle/>
          <a:p>
            <a:r>
              <a:rPr lang="en-IN" dirty="0"/>
              <a:t>Storyboard for Software Engineering Project</a:t>
            </a:r>
          </a:p>
        </p:txBody>
      </p:sp>
      <p:sp>
        <p:nvSpPr>
          <p:cNvPr id="3" name="Subtitle 2">
            <a:extLst>
              <a:ext uri="{FF2B5EF4-FFF2-40B4-BE49-F238E27FC236}">
                <a16:creationId xmlns:a16="http://schemas.microsoft.com/office/drawing/2014/main" id="{71D4D51A-902B-A5A7-7388-A5069F84F650}"/>
              </a:ext>
            </a:extLst>
          </p:cNvPr>
          <p:cNvSpPr>
            <a:spLocks noGrp="1"/>
          </p:cNvSpPr>
          <p:nvPr>
            <p:ph type="subTitle" idx="1"/>
          </p:nvPr>
        </p:nvSpPr>
        <p:spPr/>
        <p:txBody>
          <a:bodyPr/>
          <a:lstStyle/>
          <a:p>
            <a:r>
              <a:rPr lang="en-IN" dirty="0"/>
              <a:t>By Leon B George</a:t>
            </a:r>
          </a:p>
        </p:txBody>
      </p:sp>
    </p:spTree>
    <p:extLst>
      <p:ext uri="{BB962C8B-B14F-4D97-AF65-F5344CB8AC3E}">
        <p14:creationId xmlns:p14="http://schemas.microsoft.com/office/powerpoint/2010/main" val="71070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AB5F83-F851-E779-4D08-3C6448C46635}"/>
              </a:ext>
            </a:extLst>
          </p:cNvPr>
          <p:cNvSpPr>
            <a:spLocks noGrp="1"/>
          </p:cNvSpPr>
          <p:nvPr>
            <p:ph type="title"/>
          </p:nvPr>
        </p:nvSpPr>
        <p:spPr>
          <a:xfrm>
            <a:off x="572493" y="238539"/>
            <a:ext cx="11018520" cy="1434415"/>
          </a:xfrm>
        </p:spPr>
        <p:txBody>
          <a:bodyPr anchor="b">
            <a:normAutofit/>
          </a:bodyPr>
          <a:lstStyle/>
          <a:p>
            <a:r>
              <a:rPr lang="en-IN" sz="5400" dirty="0"/>
              <a:t>Needs/Goals </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CB2D1BE-E193-0432-DD19-38C74EA76B37}"/>
              </a:ext>
            </a:extLst>
          </p:cNvPr>
          <p:cNvSpPr>
            <a:spLocks noGrp="1"/>
          </p:cNvSpPr>
          <p:nvPr>
            <p:ph idx="1"/>
          </p:nvPr>
        </p:nvSpPr>
        <p:spPr>
          <a:xfrm>
            <a:off x="572493" y="2057796"/>
            <a:ext cx="6713552" cy="4132692"/>
          </a:xfrm>
        </p:spPr>
        <p:txBody>
          <a:bodyPr anchor="t">
            <a:normAutofit/>
          </a:bodyPr>
          <a:lstStyle/>
          <a:p>
            <a:pPr marL="0" indent="0">
              <a:buNone/>
            </a:pPr>
            <a:r>
              <a:rPr lang="en-US" sz="2200" b="1" dirty="0"/>
              <a:t>As a support team member:</a:t>
            </a:r>
          </a:p>
          <a:p>
            <a:r>
              <a:rPr lang="en-US" sz="2200" dirty="0"/>
              <a:t>I get overwhelmed with students’ emails regarding concerns and queries. One of my struggles is having to go through all the emails and plenty of them end up mentioning the same query. </a:t>
            </a:r>
          </a:p>
          <a:p>
            <a:r>
              <a:rPr lang="en-US" sz="2200" dirty="0"/>
              <a:t>I wish there was a system where students can create a ticket and others can add a like/+1 to the ticket instead of creating duplicate tickets. </a:t>
            </a:r>
          </a:p>
          <a:p>
            <a:r>
              <a:rPr lang="en-US" sz="2200" dirty="0"/>
              <a:t>This way I only have to resolve one ticket of a specific concern and all the students who liked will get notified of the solution. </a:t>
            </a:r>
          </a:p>
        </p:txBody>
      </p:sp>
      <p:pic>
        <p:nvPicPr>
          <p:cNvPr id="3" name="Picture 2" descr="Betaught Clipart Lady Teacher - Teacher Standing Clipart Png Transparent  PNG - 500x1059 - Free Download on NicePNG">
            <a:extLst>
              <a:ext uri="{FF2B5EF4-FFF2-40B4-BE49-F238E27FC236}">
                <a16:creationId xmlns:a16="http://schemas.microsoft.com/office/drawing/2014/main" id="{3189C2D4-E515-F836-E2B3-DC5DC783D8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4115"/>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92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4A2330-0E0B-6F3B-3DF0-40D232801AC5}"/>
              </a:ext>
            </a:extLst>
          </p:cNvPr>
          <p:cNvSpPr>
            <a:spLocks noGrp="1"/>
          </p:cNvSpPr>
          <p:nvPr>
            <p:ph type="title"/>
          </p:nvPr>
        </p:nvSpPr>
        <p:spPr>
          <a:xfrm>
            <a:off x="838200" y="1336390"/>
            <a:ext cx="6155988" cy="1182927"/>
          </a:xfrm>
        </p:spPr>
        <p:txBody>
          <a:bodyPr anchor="b">
            <a:normAutofit/>
          </a:bodyPr>
          <a:lstStyle/>
          <a:p>
            <a:r>
              <a:rPr lang="en-IN" sz="5600"/>
              <a:t>Needs/Goals</a:t>
            </a:r>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FC4B24-268B-E751-36EC-A1F3BFC74F13}"/>
              </a:ext>
            </a:extLst>
          </p:cNvPr>
          <p:cNvSpPr>
            <a:spLocks noGrp="1"/>
          </p:cNvSpPr>
          <p:nvPr>
            <p:ph idx="1"/>
          </p:nvPr>
        </p:nvSpPr>
        <p:spPr>
          <a:xfrm>
            <a:off x="803776" y="2829330"/>
            <a:ext cx="6190412" cy="3344459"/>
          </a:xfrm>
        </p:spPr>
        <p:txBody>
          <a:bodyPr anchor="t">
            <a:normAutofit/>
          </a:bodyPr>
          <a:lstStyle/>
          <a:p>
            <a:pPr marL="0" indent="0">
              <a:buNone/>
            </a:pPr>
            <a:r>
              <a:rPr lang="en-IN" sz="2000" b="1">
                <a:solidFill>
                  <a:schemeClr val="tx1">
                    <a:alpha val="80000"/>
                  </a:schemeClr>
                </a:solidFill>
              </a:rPr>
              <a:t>As a student:</a:t>
            </a:r>
          </a:p>
          <a:p>
            <a:r>
              <a:rPr lang="en-IN" sz="2000">
                <a:solidFill>
                  <a:schemeClr val="tx1">
                    <a:alpha val="80000"/>
                  </a:schemeClr>
                </a:solidFill>
              </a:rPr>
              <a:t>I want a system where we can efficiently communicate our queries/concerns to the support team.</a:t>
            </a:r>
          </a:p>
          <a:p>
            <a:r>
              <a:rPr lang="en-IN" sz="2000">
                <a:solidFill>
                  <a:schemeClr val="tx1">
                    <a:alpha val="80000"/>
                  </a:schemeClr>
                </a:solidFill>
              </a:rPr>
              <a:t>I want to be able to view and browse through a list of tickets regarding queries from other students. </a:t>
            </a:r>
          </a:p>
          <a:p>
            <a:r>
              <a:rPr lang="en-IN" sz="2000">
                <a:solidFill>
                  <a:schemeClr val="tx1">
                    <a:alpha val="80000"/>
                  </a:schemeClr>
                </a:solidFill>
              </a:rPr>
              <a:t>I should be able to add a like to tickets which have queries that I am interested in and get notified of the reply when it happens.</a:t>
            </a:r>
          </a:p>
          <a:p>
            <a:pPr marL="0" indent="0">
              <a:buNone/>
            </a:pPr>
            <a:endParaRPr lang="en-IN" sz="2000">
              <a:solidFill>
                <a:schemeClr val="tx1">
                  <a:alpha val="80000"/>
                </a:schemeClr>
              </a:solidFill>
            </a:endParaRPr>
          </a:p>
        </p:txBody>
      </p:sp>
      <p:pic>
        <p:nvPicPr>
          <p:cNvPr id="5" name="Picture 2">
            <a:extLst>
              <a:ext uri="{FF2B5EF4-FFF2-40B4-BE49-F238E27FC236}">
                <a16:creationId xmlns:a16="http://schemas.microsoft.com/office/drawing/2014/main" id="{ADD778ED-EAF3-0B04-7082-B5B39F259E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84965" y="1336390"/>
            <a:ext cx="1523779" cy="4837394"/>
          </a:xfrm>
          <a:prstGeom prst="rect">
            <a:avLst/>
          </a:prstGeom>
          <a:noFill/>
          <a:extLst>
            <a:ext uri="{909E8E84-426E-40DD-AFC4-6F175D3DCCD1}">
              <a14:hiddenFill xmlns:a14="http://schemas.microsoft.com/office/drawing/2010/main">
                <a:solidFill>
                  <a:srgbClr val="FFFFFF"/>
                </a:solidFill>
              </a14:hiddenFill>
            </a:ext>
          </a:extLst>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88785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8E139F69-90DB-4363-99C1-CDD094EED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07089F-FF9A-11D0-CC37-34A0236A4246}"/>
              </a:ext>
            </a:extLst>
          </p:cNvPr>
          <p:cNvSpPr>
            <a:spLocks noGrp="1"/>
          </p:cNvSpPr>
          <p:nvPr>
            <p:ph type="title"/>
          </p:nvPr>
        </p:nvSpPr>
        <p:spPr>
          <a:xfrm>
            <a:off x="1315553" y="418220"/>
            <a:ext cx="5995987" cy="1494000"/>
          </a:xfrm>
        </p:spPr>
        <p:txBody>
          <a:bodyPr anchor="t">
            <a:normAutofit/>
          </a:bodyPr>
          <a:lstStyle/>
          <a:p>
            <a:r>
              <a:rPr lang="en-IN" dirty="0"/>
              <a:t>Students perspective</a:t>
            </a:r>
          </a:p>
        </p:txBody>
      </p:sp>
      <p:grpSp>
        <p:nvGrpSpPr>
          <p:cNvPr id="2059" name="Group 2058">
            <a:extLst>
              <a:ext uri="{FF2B5EF4-FFF2-40B4-BE49-F238E27FC236}">
                <a16:creationId xmlns:a16="http://schemas.microsoft.com/office/drawing/2014/main" id="{EF5608BC-985E-44AE-8C56-1C79902865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060" name="Freeform 6">
              <a:extLst>
                <a:ext uri="{FF2B5EF4-FFF2-40B4-BE49-F238E27FC236}">
                  <a16:creationId xmlns:a16="http://schemas.microsoft.com/office/drawing/2014/main" id="{FF652A2A-BC90-4341-B339-840F6E1C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61" name="Freeform 6">
              <a:extLst>
                <a:ext uri="{FF2B5EF4-FFF2-40B4-BE49-F238E27FC236}">
                  <a16:creationId xmlns:a16="http://schemas.microsoft.com/office/drawing/2014/main" id="{E55F3E59-21AB-424D-B654-E1B9E304F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2050" name="Picture 2">
            <a:extLst>
              <a:ext uri="{FF2B5EF4-FFF2-40B4-BE49-F238E27FC236}">
                <a16:creationId xmlns:a16="http://schemas.microsoft.com/office/drawing/2014/main" id="{55D14476-1D81-BE96-EF96-72096EF805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13068" y="643469"/>
            <a:ext cx="1754884" cy="55710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CC43855-29AB-B352-A73B-6F60DE96501F}"/>
              </a:ext>
            </a:extLst>
          </p:cNvPr>
          <p:cNvSpPr/>
          <p:nvPr/>
        </p:nvSpPr>
        <p:spPr>
          <a:xfrm>
            <a:off x="1521693" y="1581745"/>
            <a:ext cx="5467327" cy="2242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2A6E10D9-E6CB-2E20-04A2-CED4CA46D53D}"/>
              </a:ext>
            </a:extLst>
          </p:cNvPr>
          <p:cNvSpPr/>
          <p:nvPr/>
        </p:nvSpPr>
        <p:spPr>
          <a:xfrm>
            <a:off x="2671493" y="3333391"/>
            <a:ext cx="1754884" cy="3619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6" name="TextBox 5">
            <a:extLst>
              <a:ext uri="{FF2B5EF4-FFF2-40B4-BE49-F238E27FC236}">
                <a16:creationId xmlns:a16="http://schemas.microsoft.com/office/drawing/2014/main" id="{EA4A919D-0C80-897B-35C5-AFE57D206D42}"/>
              </a:ext>
            </a:extLst>
          </p:cNvPr>
          <p:cNvSpPr txBox="1"/>
          <p:nvPr/>
        </p:nvSpPr>
        <p:spPr>
          <a:xfrm>
            <a:off x="2671493" y="3312351"/>
            <a:ext cx="2043644" cy="369332"/>
          </a:xfrm>
          <a:prstGeom prst="rect">
            <a:avLst/>
          </a:prstGeom>
          <a:noFill/>
        </p:spPr>
        <p:txBody>
          <a:bodyPr wrap="square" rtlCol="0">
            <a:spAutoFit/>
          </a:bodyPr>
          <a:lstStyle/>
          <a:p>
            <a:r>
              <a:rPr lang="en-IN" dirty="0"/>
              <a:t>Create new ticket</a:t>
            </a:r>
          </a:p>
        </p:txBody>
      </p:sp>
      <p:sp>
        <p:nvSpPr>
          <p:cNvPr id="7" name="TextBox 6">
            <a:extLst>
              <a:ext uri="{FF2B5EF4-FFF2-40B4-BE49-F238E27FC236}">
                <a16:creationId xmlns:a16="http://schemas.microsoft.com/office/drawing/2014/main" id="{2CFD9114-213A-13DC-8996-61E7D295F1C8}"/>
              </a:ext>
            </a:extLst>
          </p:cNvPr>
          <p:cNvSpPr txBox="1"/>
          <p:nvPr/>
        </p:nvSpPr>
        <p:spPr>
          <a:xfrm>
            <a:off x="2325865" y="1692267"/>
            <a:ext cx="4480555" cy="1477328"/>
          </a:xfrm>
          <a:prstGeom prst="rect">
            <a:avLst/>
          </a:prstGeom>
          <a:noFill/>
        </p:spPr>
        <p:txBody>
          <a:bodyPr wrap="square" rtlCol="0">
            <a:spAutoFit/>
          </a:bodyPr>
          <a:lstStyle/>
          <a:p>
            <a:r>
              <a:rPr lang="en-IN" b="1" dirty="0"/>
              <a:t>List of tickets</a:t>
            </a:r>
          </a:p>
          <a:p>
            <a:endParaRPr lang="en-IN" b="1" dirty="0"/>
          </a:p>
          <a:p>
            <a:pPr marL="342900" indent="-342900">
              <a:buAutoNum type="arabicPeriod"/>
            </a:pPr>
            <a:r>
              <a:rPr lang="en-IN" dirty="0"/>
              <a:t>Portal not opening(1000 likes)    </a:t>
            </a:r>
            <a:r>
              <a:rPr lang="en-IN" b="1" dirty="0"/>
              <a:t>+</a:t>
            </a:r>
          </a:p>
          <a:p>
            <a:endParaRPr lang="en-IN" b="1" dirty="0"/>
          </a:p>
          <a:p>
            <a:r>
              <a:rPr lang="en-IN" dirty="0"/>
              <a:t>2.   Quiz scores not showing(900 likes)   </a:t>
            </a:r>
            <a:r>
              <a:rPr lang="en-IN" b="1" dirty="0"/>
              <a:t>+</a:t>
            </a:r>
          </a:p>
        </p:txBody>
      </p:sp>
      <p:sp>
        <p:nvSpPr>
          <p:cNvPr id="8" name="TextBox 7">
            <a:extLst>
              <a:ext uri="{FF2B5EF4-FFF2-40B4-BE49-F238E27FC236}">
                <a16:creationId xmlns:a16="http://schemas.microsoft.com/office/drawing/2014/main" id="{9E81997D-EEF1-1D45-6D72-CD7033A1C7AF}"/>
              </a:ext>
            </a:extLst>
          </p:cNvPr>
          <p:cNvSpPr txBox="1"/>
          <p:nvPr/>
        </p:nvSpPr>
        <p:spPr>
          <a:xfrm>
            <a:off x="1371600" y="3824439"/>
            <a:ext cx="6705600" cy="2862322"/>
          </a:xfrm>
          <a:prstGeom prst="rect">
            <a:avLst/>
          </a:prstGeom>
          <a:noFill/>
        </p:spPr>
        <p:txBody>
          <a:bodyPr wrap="square" rtlCol="0">
            <a:spAutoFit/>
          </a:bodyPr>
          <a:lstStyle/>
          <a:p>
            <a:pPr marL="285750" indent="-285750">
              <a:buFont typeface="Arial" panose="020B0604020202020204" pitchFamily="34" charset="0"/>
              <a:buChar char="•"/>
            </a:pPr>
            <a:r>
              <a:rPr lang="en-IN" dirty="0"/>
              <a:t>Students can click on create ticket to create a brand new ticket mentioning a concern that has not been mentioned yet.</a:t>
            </a:r>
          </a:p>
          <a:p>
            <a:endParaRPr lang="en-IN" dirty="0"/>
          </a:p>
          <a:p>
            <a:pPr marL="285750" indent="-285750">
              <a:buFont typeface="Arial" panose="020B0604020202020204" pitchFamily="34" charset="0"/>
              <a:buChar char="•"/>
            </a:pPr>
            <a:r>
              <a:rPr lang="en-IN" dirty="0"/>
              <a:t> They can browse through the list of tickets to see if any tickets mentions their specific concern.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they do find it, they can click on the plus button to give it a like. </a:t>
            </a:r>
          </a:p>
          <a:p>
            <a:endParaRPr lang="en-IN" dirty="0"/>
          </a:p>
          <a:p>
            <a:pPr marL="285750" indent="-285750">
              <a:buFont typeface="Arial" panose="020B0604020202020204" pitchFamily="34" charset="0"/>
              <a:buChar char="•"/>
            </a:pPr>
            <a:r>
              <a:rPr lang="en-IN" dirty="0"/>
              <a:t>There is no need to make a duplicate ticket mentioning the same concern.</a:t>
            </a:r>
          </a:p>
        </p:txBody>
      </p:sp>
    </p:spTree>
    <p:extLst>
      <p:ext uri="{BB962C8B-B14F-4D97-AF65-F5344CB8AC3E}">
        <p14:creationId xmlns:p14="http://schemas.microsoft.com/office/powerpoint/2010/main" val="382258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65B2D-A23C-7471-E62C-F82C1C4E8DC3}"/>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Support team member perspective</a:t>
            </a:r>
          </a:p>
        </p:txBody>
      </p:sp>
      <p:sp>
        <p:nvSpPr>
          <p:cNvPr id="308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etaught Clipart Lady Teacher - Teacher Standing Clipart Png Transparent  PNG - 500x1059 - Free Download on NicePNG">
            <a:extLst>
              <a:ext uri="{FF2B5EF4-FFF2-40B4-BE49-F238E27FC236}">
                <a16:creationId xmlns:a16="http://schemas.microsoft.com/office/drawing/2014/main" id="{56F3490B-B102-70B2-1E55-2B1E468D87E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 b="24115"/>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C0B3E7-96C9-EF32-CD08-D2177198EDED}"/>
              </a:ext>
            </a:extLst>
          </p:cNvPr>
          <p:cNvSpPr txBox="1"/>
          <p:nvPr/>
        </p:nvSpPr>
        <p:spPr>
          <a:xfrm>
            <a:off x="781050" y="5076825"/>
            <a:ext cx="6322378" cy="1200329"/>
          </a:xfrm>
          <a:prstGeom prst="rect">
            <a:avLst/>
          </a:prstGeom>
          <a:noFill/>
        </p:spPr>
        <p:txBody>
          <a:bodyPr wrap="square" rtlCol="0">
            <a:spAutoFit/>
          </a:bodyPr>
          <a:lstStyle/>
          <a:p>
            <a:pPr marL="285750" indent="-285750">
              <a:buFont typeface="Arial" panose="020B0604020202020204" pitchFamily="34" charset="0"/>
              <a:buChar char="•"/>
            </a:pPr>
            <a:r>
              <a:rPr lang="en-IN" dirty="0"/>
              <a:t>Support member can click on the reply button to address the concern of the selected ticket. </a:t>
            </a:r>
          </a:p>
          <a:p>
            <a:pPr marL="285750" indent="-285750">
              <a:buFont typeface="Arial" panose="020B0604020202020204" pitchFamily="34" charset="0"/>
              <a:buChar char="•"/>
            </a:pPr>
            <a:r>
              <a:rPr lang="en-IN" dirty="0"/>
              <a:t>Once this is done, all the students who liked and the creator ticket will get notified of the reply.</a:t>
            </a:r>
          </a:p>
        </p:txBody>
      </p:sp>
      <p:graphicFrame>
        <p:nvGraphicFramePr>
          <p:cNvPr id="3083" name="TextBox 3">
            <a:extLst>
              <a:ext uri="{FF2B5EF4-FFF2-40B4-BE49-F238E27FC236}">
                <a16:creationId xmlns:a16="http://schemas.microsoft.com/office/drawing/2014/main" id="{9FCEEF97-DBE1-5A63-FC7B-4978A3C51DEB}"/>
              </a:ext>
            </a:extLst>
          </p:cNvPr>
          <p:cNvGraphicFramePr/>
          <p:nvPr/>
        </p:nvGraphicFramePr>
        <p:xfrm>
          <a:off x="572493" y="2071316"/>
          <a:ext cx="6713552" cy="27228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9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EE2E9-1F35-8C34-FCC4-73107B353983}"/>
              </a:ext>
            </a:extLst>
          </p:cNvPr>
          <p:cNvSpPr>
            <a:spLocks noGrp="1"/>
          </p:cNvSpPr>
          <p:nvPr>
            <p:ph type="title"/>
          </p:nvPr>
        </p:nvSpPr>
        <p:spPr>
          <a:xfrm>
            <a:off x="572493" y="238539"/>
            <a:ext cx="11018520" cy="1434415"/>
          </a:xfrm>
        </p:spPr>
        <p:txBody>
          <a:bodyPr anchor="b">
            <a:normAutofit/>
          </a:bodyPr>
          <a:lstStyle/>
          <a:p>
            <a:r>
              <a:rPr lang="en-IN" sz="5400" dirty="0"/>
              <a:t>Viewing ticket reply</a:t>
            </a:r>
          </a:p>
        </p:txBody>
      </p:sp>
      <p:sp>
        <p:nvSpPr>
          <p:cNvPr id="410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2" name="Content Placeholder 4101">
            <a:extLst>
              <a:ext uri="{FF2B5EF4-FFF2-40B4-BE49-F238E27FC236}">
                <a16:creationId xmlns:a16="http://schemas.microsoft.com/office/drawing/2014/main" id="{37522F56-9A1D-0CCB-3038-9637FD32EACB}"/>
              </a:ext>
            </a:extLst>
          </p:cNvPr>
          <p:cNvSpPr>
            <a:spLocks noGrp="1"/>
          </p:cNvSpPr>
          <p:nvPr>
            <p:ph idx="1"/>
          </p:nvPr>
        </p:nvSpPr>
        <p:spPr>
          <a:xfrm>
            <a:off x="572493" y="2071316"/>
            <a:ext cx="6713552" cy="886768"/>
          </a:xfrm>
        </p:spPr>
        <p:txBody>
          <a:bodyPr anchor="t">
            <a:normAutofit/>
          </a:bodyPr>
          <a:lstStyle/>
          <a:p>
            <a:r>
              <a:rPr lang="en-US" sz="2200" dirty="0"/>
              <a:t>Student gets notified of reply and can view the solution to their ticket </a:t>
            </a:r>
          </a:p>
        </p:txBody>
      </p:sp>
      <p:pic>
        <p:nvPicPr>
          <p:cNvPr id="4100" name="Picture 4">
            <a:extLst>
              <a:ext uri="{FF2B5EF4-FFF2-40B4-BE49-F238E27FC236}">
                <a16:creationId xmlns:a16="http://schemas.microsoft.com/office/drawing/2014/main" id="{C8037756-2CA9-D11E-61D5-4A4111AD9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25" y="2143125"/>
            <a:ext cx="120015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DBB558-EC83-4661-610E-753870572877}"/>
              </a:ext>
            </a:extLst>
          </p:cNvPr>
          <p:cNvSpPr txBox="1"/>
          <p:nvPr/>
        </p:nvSpPr>
        <p:spPr>
          <a:xfrm>
            <a:off x="1438275" y="3065147"/>
            <a:ext cx="7067550" cy="1477328"/>
          </a:xfrm>
          <a:prstGeom prst="rect">
            <a:avLst/>
          </a:prstGeom>
          <a:noFill/>
        </p:spPr>
        <p:txBody>
          <a:bodyPr wrap="square" rtlCol="0">
            <a:spAutoFit/>
          </a:bodyPr>
          <a:lstStyle/>
          <a:p>
            <a:r>
              <a:rPr lang="en-IN" b="1" dirty="0"/>
              <a:t>My tickets</a:t>
            </a:r>
          </a:p>
          <a:p>
            <a:endParaRPr lang="en-IN" b="1" dirty="0"/>
          </a:p>
          <a:p>
            <a:pPr marL="342900" indent="-342900">
              <a:buAutoNum type="arabicPeriod"/>
            </a:pPr>
            <a:r>
              <a:rPr lang="en-IN" dirty="0"/>
              <a:t>Quiz scores not showing       Status -  replied    </a:t>
            </a:r>
            <a:r>
              <a:rPr lang="en-IN" b="1" dirty="0"/>
              <a:t>View reply</a:t>
            </a:r>
          </a:p>
          <a:p>
            <a:pPr marL="342900" indent="-342900">
              <a:buAutoNum type="arabicPeriod"/>
            </a:pPr>
            <a:endParaRPr lang="en-IN" b="1" dirty="0"/>
          </a:p>
          <a:p>
            <a:r>
              <a:rPr lang="en-IN" dirty="0"/>
              <a:t>2.   Portal not opening                 Status – waiting for reply  </a:t>
            </a:r>
          </a:p>
        </p:txBody>
      </p:sp>
    </p:spTree>
    <p:extLst>
      <p:ext uri="{BB962C8B-B14F-4D97-AF65-F5344CB8AC3E}">
        <p14:creationId xmlns:p14="http://schemas.microsoft.com/office/powerpoint/2010/main" val="326445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C77A-B56F-9FDC-EAC7-01D7F5BB51D4}"/>
              </a:ext>
            </a:extLst>
          </p:cNvPr>
          <p:cNvSpPr>
            <a:spLocks noGrp="1"/>
          </p:cNvSpPr>
          <p:nvPr>
            <p:ph type="title"/>
          </p:nvPr>
        </p:nvSpPr>
        <p:spPr/>
        <p:txBody>
          <a:bodyPr/>
          <a:lstStyle/>
          <a:p>
            <a:r>
              <a:rPr lang="en-IN" dirty="0"/>
              <a:t>Viewing ticket reply</a:t>
            </a:r>
          </a:p>
        </p:txBody>
      </p:sp>
      <p:sp>
        <p:nvSpPr>
          <p:cNvPr id="5" name="Rectangle 4">
            <a:extLst>
              <a:ext uri="{FF2B5EF4-FFF2-40B4-BE49-F238E27FC236}">
                <a16:creationId xmlns:a16="http://schemas.microsoft.com/office/drawing/2014/main" id="{91A04716-C024-0EBD-F646-8443F07FE9B3}"/>
              </a:ext>
            </a:extLst>
          </p:cNvPr>
          <p:cNvSpPr/>
          <p:nvPr/>
        </p:nvSpPr>
        <p:spPr>
          <a:xfrm>
            <a:off x="1051208" y="1690688"/>
            <a:ext cx="4921623" cy="25496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579D7329-3149-313B-13C6-96FBB41461CF}"/>
              </a:ext>
            </a:extLst>
          </p:cNvPr>
          <p:cNvSpPr/>
          <p:nvPr/>
        </p:nvSpPr>
        <p:spPr>
          <a:xfrm>
            <a:off x="1443381" y="3429000"/>
            <a:ext cx="918882" cy="41237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D545ACE8-3C2A-F3E1-44D8-5F4663696BEE}"/>
              </a:ext>
            </a:extLst>
          </p:cNvPr>
          <p:cNvSpPr>
            <a:spLocks noGrp="1"/>
          </p:cNvSpPr>
          <p:nvPr>
            <p:ph idx="1"/>
          </p:nvPr>
        </p:nvSpPr>
        <p:spPr>
          <a:xfrm>
            <a:off x="1443381" y="1690688"/>
            <a:ext cx="5992906" cy="2232211"/>
          </a:xfrm>
        </p:spPr>
        <p:txBody>
          <a:bodyPr>
            <a:normAutofit fontScale="77500" lnSpcReduction="20000"/>
          </a:bodyPr>
          <a:lstStyle/>
          <a:p>
            <a:pPr marL="0" indent="0">
              <a:buNone/>
            </a:pPr>
            <a:r>
              <a:rPr lang="en-IN" dirty="0"/>
              <a:t>        </a:t>
            </a:r>
          </a:p>
          <a:p>
            <a:pPr marL="0" indent="0">
              <a:buNone/>
            </a:pPr>
            <a:r>
              <a:rPr lang="en-IN" dirty="0"/>
              <a:t>	&lt;&lt;Query&gt;&gt;</a:t>
            </a:r>
          </a:p>
          <a:p>
            <a:pPr marL="0" indent="0">
              <a:buNone/>
            </a:pPr>
            <a:endParaRPr lang="en-IN" dirty="0"/>
          </a:p>
          <a:p>
            <a:pPr marL="0" indent="0">
              <a:buNone/>
            </a:pPr>
            <a:r>
              <a:rPr lang="en-IN" dirty="0"/>
              <a:t>        &lt;&lt;Solution by support&gt;&gt;</a:t>
            </a:r>
          </a:p>
          <a:p>
            <a:pPr marL="0" indent="0">
              <a:buNone/>
            </a:pPr>
            <a:endParaRPr lang="en-IN" dirty="0"/>
          </a:p>
          <a:p>
            <a:pPr marL="0" indent="0">
              <a:buNone/>
            </a:pPr>
            <a:r>
              <a:rPr lang="en-IN" b="1" dirty="0"/>
              <a:t>Reply</a:t>
            </a:r>
          </a:p>
          <a:p>
            <a:pPr marL="0" indent="0">
              <a:buNone/>
            </a:pPr>
            <a:endParaRPr lang="en-IN" dirty="0"/>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1F1E5004-96C9-8952-18C2-24252E9C128F}"/>
              </a:ext>
            </a:extLst>
          </p:cNvPr>
          <p:cNvPicPr>
            <a:picLocks noChangeAspect="1"/>
          </p:cNvPicPr>
          <p:nvPr/>
        </p:nvPicPr>
        <p:blipFill>
          <a:blip r:embed="rId2"/>
          <a:stretch>
            <a:fillRect/>
          </a:stretch>
        </p:blipFill>
        <p:spPr>
          <a:xfrm>
            <a:off x="9430998" y="1523835"/>
            <a:ext cx="1201016" cy="3810330"/>
          </a:xfrm>
          <a:prstGeom prst="rect">
            <a:avLst/>
          </a:prstGeom>
        </p:spPr>
      </p:pic>
      <p:sp>
        <p:nvSpPr>
          <p:cNvPr id="7" name="TextBox 6">
            <a:extLst>
              <a:ext uri="{FF2B5EF4-FFF2-40B4-BE49-F238E27FC236}">
                <a16:creationId xmlns:a16="http://schemas.microsoft.com/office/drawing/2014/main" id="{0E0223CA-9D91-CE68-9DD9-63C7C5C88D9E}"/>
              </a:ext>
            </a:extLst>
          </p:cNvPr>
          <p:cNvSpPr txBox="1"/>
          <p:nvPr/>
        </p:nvSpPr>
        <p:spPr>
          <a:xfrm>
            <a:off x="838199" y="4558893"/>
            <a:ext cx="6511507" cy="1200329"/>
          </a:xfrm>
          <a:prstGeom prst="rect">
            <a:avLst/>
          </a:prstGeom>
          <a:noFill/>
        </p:spPr>
        <p:txBody>
          <a:bodyPr wrap="square" rtlCol="0">
            <a:spAutoFit/>
          </a:bodyPr>
          <a:lstStyle/>
          <a:p>
            <a:pPr marL="285750" indent="-285750">
              <a:buFont typeface="Arial" panose="020B0604020202020204" pitchFamily="34" charset="0"/>
              <a:buChar char="•"/>
            </a:pPr>
            <a:r>
              <a:rPr lang="en-IN" dirty="0"/>
              <a:t>Students can reply to the solution sent by support.</a:t>
            </a:r>
          </a:p>
          <a:p>
            <a:endParaRPr lang="en-IN" dirty="0"/>
          </a:p>
          <a:p>
            <a:pPr marL="285750" indent="-285750">
              <a:buFont typeface="Arial" panose="020B0604020202020204" pitchFamily="34" charset="0"/>
              <a:buChar char="•"/>
            </a:pPr>
            <a:r>
              <a:rPr lang="en-IN" dirty="0"/>
              <a:t>A thread will be formed where students and the support staff can communicate with each other.</a:t>
            </a:r>
          </a:p>
        </p:txBody>
      </p:sp>
    </p:spTree>
    <p:extLst>
      <p:ext uri="{BB962C8B-B14F-4D97-AF65-F5344CB8AC3E}">
        <p14:creationId xmlns:p14="http://schemas.microsoft.com/office/powerpoint/2010/main" val="61373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448</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Storyboard for Software Engineering Project</vt:lpstr>
      <vt:lpstr>Needs/Goals </vt:lpstr>
      <vt:lpstr>Needs/Goals</vt:lpstr>
      <vt:lpstr>Students perspective</vt:lpstr>
      <vt:lpstr>Support team member perspective</vt:lpstr>
      <vt:lpstr>Viewing ticket reply</vt:lpstr>
      <vt:lpstr>Viewing ticket reply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 for Software Engineering Project</dc:title>
  <dc:creator>Leon George</dc:creator>
  <cp:lastModifiedBy>Leon George</cp:lastModifiedBy>
  <cp:revision>2</cp:revision>
  <dcterms:created xsi:type="dcterms:W3CDTF">2023-03-04T19:55:56Z</dcterms:created>
  <dcterms:modified xsi:type="dcterms:W3CDTF">2023-03-07T14:53:51Z</dcterms:modified>
</cp:coreProperties>
</file>