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in" initials="n" lastIdx="2" clrIdx="0">
    <p:extLst>
      <p:ext uri="{19B8F6BF-5375-455C-9EA6-DF929625EA0E}">
        <p15:presenceInfo xmlns:p15="http://schemas.microsoft.com/office/powerpoint/2012/main" userId="nav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A42B-4733-43BA-B8B9-E5E6B92DE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85ED3-AF21-49A2-BD63-720EAB32F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71B9-C843-4B30-8D97-4FA6C90B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BD6E-F595-4AA1-AFFC-409D584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D25CE-8C1D-4547-9BFF-67CAFB3E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67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5FDC-03EE-48A0-BC82-44D8A40F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9DDF2-DC48-4B65-8A0A-E197816E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2EF6F-4CFE-4A82-96BC-BA51FE32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8E3E-77AD-4B70-B0BD-E6C37A34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59C5-20A1-4644-A27E-5AB3EC90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41780-D9F0-4FD6-A6EE-DC6283FB7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63C4E-C61D-4737-BA33-FBBD07407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0BB2-74CF-42B1-8E06-FB6ABEC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F1B2-6D64-489D-AB63-B27F73A2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D0349-923B-44AB-9E1A-69EE3A09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8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FDC5-D24A-4AC2-A5AB-BC9ECD09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E838-E3B8-4571-A6DB-F5C6D98D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BB76-330D-49E3-90B4-B14A8289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97A9-E6B3-4ED1-BA6C-A8A4C5D2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AA01-5953-4383-995C-72CFAC7F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56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0964-BFDF-4F5D-85C1-EFCED1A7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2BFED-C683-49E1-8AA7-48235DE19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3247-D1D9-4CF4-9428-5B639611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DF43-DB4D-4D91-B736-1095CB36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28C6-4252-40E7-ABB5-D41748CE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2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B995-B515-405D-B59C-C58E89A4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B7F7-680A-441A-AB03-46476AE7C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A799E-EB3A-4247-B539-54798A46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2DA0D-5285-4590-8FF1-43B1239F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55EB-FB10-4195-9063-90FAE7C4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89D2A-8979-43E5-B3AD-1B2390DE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1A1E-AE0A-48B8-AFFF-0D7DA234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4944C-A4BA-45C6-9E3D-B9449919B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BCD76-1E2B-42BC-BA58-9F3399D5F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B2C7-9A65-433D-B8E8-8C19987F2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56E33-99A0-4DC4-8896-0499C952D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656C3-971D-4682-986E-95C14B26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87F2B-AA2B-4450-99CC-730FEB4E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EAB37-5C3E-4354-991C-0D82B61F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2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41CA-8139-488A-BDD2-4E26651D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33788-141D-48CC-9397-FE889C1C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D670C-E8B5-4218-A02C-CEFCE66A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DAC22-B4B0-431A-8E9D-96E8843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3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AE13C-03A1-489E-AB96-837978DE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E9C9D-9BBD-4797-A053-33EDD2ED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28AC1-13FA-40D8-8C7A-7384E77D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E75E-E4CF-492B-9B9F-9E0CE9F4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76CB-FECA-4866-B3C9-17795515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EB98C-741C-45E9-9BAA-46482F54D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3BABA-4EDA-4F4C-894E-09172097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8393A-D682-4BAD-90D0-D5503D7C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76C90-FC43-4BEB-8E59-CB1AF464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8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7617-F948-4AD1-9A18-4CADB27F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62316-7285-48B2-885B-2F095E392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4E9D6-8360-4380-85FD-D5D147C6E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0959D-9562-4FEA-A218-88CA74FB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A32B5-5540-4A74-8255-24CF6599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D93E1-5CDE-49FE-BE3E-27DF6A0E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4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4742D-2269-4747-B84D-0FFE898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35411-EABE-40E0-A6D8-2A6776FDD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18AE-9C02-4FA1-8079-1CFF75B7A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61F7-308C-4C32-8877-EDE65A45768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9E8C-8937-4CE5-BE71-2B7EC8E63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BE8E-79DD-4EDB-8362-57633D375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C331-F99B-4F42-929D-8A2114673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0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DF8A-A78F-4A7A-8BEB-D0B44B118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Storyboard - Smart Support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98E5E-C752-4D51-871C-99AEC069C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Submitted by :Group-13 (21f1003002, 21f1003442, 21f1003481)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5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99D1-9C0D-4627-9242-9E30AC7C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791" y="1312742"/>
            <a:ext cx="3063009" cy="5409652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Admins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can see the list of all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Open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Resolved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tickets on their dashboard sorted by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upvotes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date.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They can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assign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the tickets to specific support users or they can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respond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to the tickets themselves.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They can also add any of the resolved tickets to FAQs list.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C403C-1145-4294-A9CE-9D4464427895}"/>
              </a:ext>
            </a:extLst>
          </p:cNvPr>
          <p:cNvSpPr txBox="1"/>
          <p:nvPr/>
        </p:nvSpPr>
        <p:spPr>
          <a:xfrm>
            <a:off x="704963" y="843055"/>
            <a:ext cx="2625764" cy="46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Admin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F17F0-7F32-4095-8195-DDD63EE3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39" y="1312742"/>
            <a:ext cx="7548652" cy="4358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793C3-A5E2-421D-A928-7E6568517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40" y="1312742"/>
            <a:ext cx="7533274" cy="43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9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EC3B-2993-47B4-9E7E-3FE01531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021"/>
            <a:ext cx="10515600" cy="4154905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A student is facing a problem with her course and wants to contact the support team. She accesses the support ticketing system through the university website.</a:t>
            </a:r>
            <a:br>
              <a:rPr lang="en-IN" sz="4000" dirty="0">
                <a:solidFill>
                  <a:schemeClr val="bg1">
                    <a:lumMod val="50000"/>
                  </a:schemeClr>
                </a:solidFill>
              </a:rPr>
            </a:br>
            <a:endParaRPr lang="en-IN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D844EC-F72F-41DB-A4A4-646F524A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8522"/>
            <a:ext cx="9144000" cy="1106319"/>
          </a:xfrm>
        </p:spPr>
        <p:txBody>
          <a:bodyPr/>
          <a:lstStyle/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The student is presented with a login page where she needs to enter her credentials to access the support ticketing system. She can also click on </a:t>
            </a:r>
            <a:r>
              <a:rPr lang="en-US" b="1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Register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 link if she is new to the system.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180CB-A969-4EA8-B39E-6218BDB2B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5" y="1034715"/>
            <a:ext cx="5701284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99D9A-622A-4736-B094-8BF7AB29E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56" y="1034715"/>
            <a:ext cx="567943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2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2C95-9CDA-4B35-B1CA-83D3BFC8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674" y="5005136"/>
            <a:ext cx="10335126" cy="133224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After logging in, the student is directed to the home page of the support ticketing system where she can create a new ticket or view her existing tickets.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90110-3A98-4824-9889-B87536C5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33" y="649705"/>
            <a:ext cx="7332133" cy="4212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E1BA2-56D2-446E-A665-9C003F010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49" y="528638"/>
            <a:ext cx="7420175" cy="43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1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2C95-9CDA-4B35-B1CA-83D3BFC8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810" y="1002632"/>
            <a:ext cx="3043989" cy="517433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Raise a new support ticket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form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she can enter the details of her query or concern.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system automatically checks if there are any similar tickets already created by other students. 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If there are other similar tickets, the system displays the existing tickets to the student and prompts them to check if their concern has already been addressed.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She can also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upvote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an existing ticket.</a:t>
            </a:r>
            <a:endParaRPr lang="en-I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90110-3A98-4824-9889-B87536C5B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8" y="1002632"/>
            <a:ext cx="7540235" cy="4363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1B71F1-67BC-49CC-8D45-DF90F4EA1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2" y="924952"/>
            <a:ext cx="7667954" cy="44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2369-1BF0-43C9-8417-A18CBF07A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676226"/>
            <a:ext cx="10515601" cy="1252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system updates the ticket with the number of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upvotes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it has received and displays the most popular tickets at the top of the list on support and admin dashboards. 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A88E0-0018-4ABE-9B3A-E5074E9FC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488071"/>
            <a:ext cx="5199416" cy="3003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F46FD-319D-4363-8088-18CC0465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7" y="1488071"/>
            <a:ext cx="5202678" cy="3003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C83DD3-E0D0-4C03-BD8E-E47931A531B4}"/>
              </a:ext>
            </a:extLst>
          </p:cNvPr>
          <p:cNvSpPr txBox="1"/>
          <p:nvPr/>
        </p:nvSpPr>
        <p:spPr>
          <a:xfrm>
            <a:off x="826171" y="962711"/>
            <a:ext cx="26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Support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908D1-0731-49EE-AAF7-78B021CC71CC}"/>
              </a:ext>
            </a:extLst>
          </p:cNvPr>
          <p:cNvSpPr txBox="1"/>
          <p:nvPr/>
        </p:nvSpPr>
        <p:spPr>
          <a:xfrm>
            <a:off x="6328614" y="962711"/>
            <a:ext cx="248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Admin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80409D-DEAF-43A7-9A20-F8E661091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76" y="1488071"/>
            <a:ext cx="5209574" cy="3003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048B87-5C07-451A-8459-3EAA18D64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6" y="1454448"/>
            <a:ext cx="5250197" cy="303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8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ED7C-AE9A-487C-89DC-CD26244CA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79" y="5325977"/>
            <a:ext cx="10447420" cy="10194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the student decides to add a comment to the existing ticket instead of creating a new one, she can do so by visiting the relevant Ticket page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2033F-578F-4DAC-A039-A616F9BDB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t="652"/>
          <a:stretch/>
        </p:blipFill>
        <p:spPr>
          <a:xfrm>
            <a:off x="2112321" y="649703"/>
            <a:ext cx="7967356" cy="44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9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02BF-020D-42D5-8054-96F7A47E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02" y="4844339"/>
            <a:ext cx="5428799" cy="778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support team receives the ticket and begins working on a solution. </a:t>
            </a:r>
            <a:endParaRPr lang="en-I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AFFBD4-7FB3-4112-A673-5ED9797DCE20}"/>
              </a:ext>
            </a:extLst>
          </p:cNvPr>
          <p:cNvSpPr txBox="1">
            <a:spLocks/>
          </p:cNvSpPr>
          <p:nvPr/>
        </p:nvSpPr>
        <p:spPr>
          <a:xfrm>
            <a:off x="6216315" y="4844339"/>
            <a:ext cx="5428798" cy="77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They can view the ticket, add comments, and update the ticket status as they work on the issue.</a:t>
            </a:r>
            <a:endParaRPr lang="en-I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8D695-DC2C-4367-9013-71EAC1748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2" y="1548063"/>
            <a:ext cx="5428799" cy="3136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EDC092-2E2E-4C28-8670-6CBA7675A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15" y="1565389"/>
            <a:ext cx="5428799" cy="3118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C3EF2F-663F-4069-9CFE-7E7B29F45AF7}"/>
              </a:ext>
            </a:extLst>
          </p:cNvPr>
          <p:cNvSpPr txBox="1"/>
          <p:nvPr/>
        </p:nvSpPr>
        <p:spPr>
          <a:xfrm>
            <a:off x="514802" y="1006376"/>
            <a:ext cx="26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Support 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94FA5-8AD0-44A5-BDC6-64EE6550BB28}"/>
              </a:ext>
            </a:extLst>
          </p:cNvPr>
          <p:cNvSpPr txBox="1"/>
          <p:nvPr/>
        </p:nvSpPr>
        <p:spPr>
          <a:xfrm>
            <a:off x="6216315" y="1006376"/>
            <a:ext cx="1617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Ticket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122AA2-0E5F-4A2E-B8EC-DB5957903F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/>
          <a:stretch/>
        </p:blipFill>
        <p:spPr>
          <a:xfrm>
            <a:off x="6180474" y="1565389"/>
            <a:ext cx="5480634" cy="31108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8CF2B-6116-4F0B-B8FA-D2AE314EE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92" y="1575292"/>
            <a:ext cx="5439403" cy="31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9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999D1-9C0D-4627-9242-9E30AC7C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791" y="1312742"/>
            <a:ext cx="3063009" cy="540965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Once the support team resolves the issue, they update the ticket status to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Resolved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and notify the student.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student receives a notification about the updated status of the ticket and can view the solution provided by the support team.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status of ticket changes from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Open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Resolved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on the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Student Dashboard</a:t>
            </a: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726AB-650A-411E-ABBF-EE4E3DC70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3" y="1392952"/>
            <a:ext cx="7585828" cy="435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3C403C-1145-4294-A9CE-9D4464427895}"/>
              </a:ext>
            </a:extLst>
          </p:cNvPr>
          <p:cNvSpPr txBox="1"/>
          <p:nvPr/>
        </p:nvSpPr>
        <p:spPr>
          <a:xfrm>
            <a:off x="704963" y="843055"/>
            <a:ext cx="2625764" cy="46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Student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F016A-76AA-41DF-A389-113C7326D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4" y="1333182"/>
            <a:ext cx="7585828" cy="44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3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396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Storyboard - Smart Support </vt:lpstr>
      <vt:lpstr>A student is facing a problem with her course and wants to contact the support team. She accesses the support ticketing system through the university website.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- Smart Support </dc:title>
  <dc:creator>navin</dc:creator>
  <cp:lastModifiedBy>navin</cp:lastModifiedBy>
  <cp:revision>28</cp:revision>
  <dcterms:created xsi:type="dcterms:W3CDTF">2023-02-26T16:05:01Z</dcterms:created>
  <dcterms:modified xsi:type="dcterms:W3CDTF">2023-02-26T18:01:42Z</dcterms:modified>
</cp:coreProperties>
</file>