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42C8-2B6C-47EA-A8AD-BD2A239DC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3A754-FF5C-41F1-B024-6B75B8C2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82B5-9574-4021-AEB3-B9A1A16E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F6D2-AEC9-4850-8245-F44D8E52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EB57-068C-4712-807B-BB72D82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2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6484-5C26-46FF-9499-A4D47CE9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DD59D-D626-458B-A5B8-7B29BE3B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2C85-D204-4C1D-8C59-6A71238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6514-CB52-4043-BB28-24015B2A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7706-7757-44E6-A6EE-0C1A49C8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3415C-952A-4A94-A6C4-3E17F33F1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B5774-D329-4625-B5A5-A7C74674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02C6-4B2E-42DB-9E16-F7B04798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66DB-BAFB-4F07-B700-9B44ECF1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A289-F5C3-4F01-8C07-7AAB0225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ECCF-4D0C-4614-ACC9-D101D808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CBB8-F791-41BC-8473-93157CF3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5B64-AB41-45A4-855C-8C58FBE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7565-B1AC-4A2A-91C3-7257209F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17DA-7A74-4CB8-B345-5837741C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4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6120-917B-47B7-B7C5-1D1499A9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2EF44-34EC-4E45-897F-9640F895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EBD6-0C23-4CB3-B61E-07CFC8D7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8D37-A10D-4BE1-B8CB-A1B9DEE8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1F6D-D8C0-4BB1-ACE0-58B46E5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E755-910B-4EC4-8484-DBA321D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778-8935-41D9-B938-DDA07500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57CF2-018C-4A4D-ADAA-649D1C131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434D4-60C8-4851-A0AD-299BEAFF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CFC62-7C3E-42FA-8643-BBB5D0A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392D-132F-48DB-A499-35D61553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9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64B6-782E-4C71-AFA9-D61E895D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F04B-FF3C-48D4-9688-353A1202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6114-BE11-4DB9-BC38-542079B8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1D4F6-7B87-422C-9D52-0D3B4D66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FBEF2-E50E-4FA7-9E1B-05139C7E3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D6970-1003-4F37-A272-5F3C6B7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D48AC-7F90-4E90-B870-A4AAF02B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FDEA3-CCC8-4B5C-BA26-D99282D1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933E-066A-41EA-8D07-D5923DE3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FF54A-8469-448F-9E86-BDCE96A3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29043-8BCC-425B-9BC7-F4B98CAB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2A65F-BC56-492B-9E42-6CB1C704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06549-B9FF-435A-BE9F-02747A1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5EC8E-C7BB-4A6E-9C62-C5479BB1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AF91-41D0-47EE-8B4A-7241C024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7E9C-ED6E-40EF-BDD8-FCB38329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00B5-430D-404B-9F69-2FFD73D2C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B7FEA-AD30-46E4-99BC-64046E740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6D942-2614-477C-87F0-81896A3E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5D09D-3905-4A61-AFB8-878F3B6F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2749-3C61-4523-B1D4-F916CF14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3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1A35-B504-40DA-822D-0041104B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11250-CE81-4310-8AA3-C2E1C9E43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1F96-9243-45CC-82B5-316EDC65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E2FC5-C6F0-45FA-9083-661CF519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9EA5-48AC-446F-9D9D-1A0CD9F5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985A-7C91-4C6E-B0D1-94F0A4B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989A5-94F1-4938-B57A-29B0411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B29B7-9BC7-4A32-BCDD-F95D220F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E7D2-D223-4253-B940-7936B6610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1DC0-E440-4889-9AC0-7AF0CB46EAD4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54E5-C64D-43B8-8C61-5169F4E9A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A4D6-F285-4F42-B246-D86F35AC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3157-2C92-48F8-8891-A85EE5211F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A1E760-AA96-4214-B8CF-F34E94B5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dirty="0"/>
              <a:t>Test Case - Smart Support</a:t>
            </a:r>
            <a:br>
              <a:rPr lang="en-IN" dirty="0"/>
            </a:b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D93334F-E38B-47EC-8C2A-93579E3A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:Group-13 (21f1003002, 21f1003442, 21f1003481)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16C-1CC6-41A6-86C0-67229455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 to mark a comment as the solution for a ticket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6481-D648-4B99-8049-69C8E859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Page being tested</a:t>
            </a:r>
            <a:r>
              <a:rPr lang="en-US" dirty="0"/>
              <a:t>: mark_comment_as_solution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 and a valid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details of the marked comment, including the comment ID and creation time. The associated ticket status should also be updated to "Resolved"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920C-4FC4-4611-A491-5A88D2EE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21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Besides the tests mentioned in previous pages, there can be tests written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CDBB-1E0B-4E8A-914E-C940EC49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48" y="2674711"/>
            <a:ext cx="10034451" cy="2458992"/>
          </a:xfrm>
        </p:spPr>
        <p:txBody>
          <a:bodyPr/>
          <a:lstStyle/>
          <a:p>
            <a:r>
              <a:rPr lang="en-IN" dirty="0"/>
              <a:t>User CRUD operations</a:t>
            </a:r>
          </a:p>
          <a:p>
            <a:r>
              <a:rPr lang="en-IN" dirty="0"/>
              <a:t>Tickets Voting operations</a:t>
            </a:r>
          </a:p>
          <a:p>
            <a:r>
              <a:rPr lang="en-IN" dirty="0"/>
              <a:t>Tags CRUD operations</a:t>
            </a:r>
          </a:p>
          <a:p>
            <a:r>
              <a:rPr lang="en-IN" dirty="0"/>
              <a:t>FAQs CRUD operations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71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E27-8A23-4E67-8F62-A1CC1B94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759926" cy="5395595"/>
          </a:xfrm>
        </p:spPr>
        <p:txBody>
          <a:bodyPr>
            <a:normAutofit/>
          </a:bodyPr>
          <a:lstStyle/>
          <a:p>
            <a:r>
              <a:rPr lang="en-IN" sz="3600" dirty="0"/>
              <a:t>We have implemented API testing using </a:t>
            </a:r>
            <a:r>
              <a:rPr lang="en-IN" sz="3600" b="1" dirty="0"/>
              <a:t>pytest</a:t>
            </a:r>
            <a:r>
              <a:rPr lang="en-IN" sz="3600" dirty="0"/>
              <a:t> for CRUD APIs for the </a:t>
            </a:r>
            <a:r>
              <a:rPr lang="en-IN" sz="3600" b="1" dirty="0"/>
              <a:t>Ticket</a:t>
            </a:r>
            <a:r>
              <a:rPr lang="en-IN" sz="3600" dirty="0"/>
              <a:t> model in our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A8AAE-FCFF-4772-8CA1-14D87F3CA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513" y="469523"/>
            <a:ext cx="6364287" cy="5603041"/>
          </a:xfrm>
        </p:spPr>
      </p:pic>
    </p:spTree>
    <p:extLst>
      <p:ext uri="{BB962C8B-B14F-4D97-AF65-F5344CB8AC3E}">
        <p14:creationId xmlns:p14="http://schemas.microsoft.com/office/powerpoint/2010/main" val="425506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5CBF-9A72-4510-9062-BC700E3C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So far we have implemented 6 test cases for Ticket APIs (including 1 for the Login API)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3D467-3851-4B93-9B03-EE4AC80FC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110" y="2370411"/>
            <a:ext cx="10233780" cy="3338057"/>
          </a:xfrm>
        </p:spPr>
      </p:pic>
    </p:spTree>
    <p:extLst>
      <p:ext uri="{BB962C8B-B14F-4D97-AF65-F5344CB8AC3E}">
        <p14:creationId xmlns:p14="http://schemas.microsoft.com/office/powerpoint/2010/main" val="209448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8062-65CA-40A8-827D-5BF6F48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50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Some other test cases that we are considering</a:t>
            </a:r>
          </a:p>
        </p:txBody>
      </p:sp>
    </p:spTree>
    <p:extLst>
      <p:ext uri="{BB962C8B-B14F-4D97-AF65-F5344CB8AC3E}">
        <p14:creationId xmlns:p14="http://schemas.microsoft.com/office/powerpoint/2010/main" val="33148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B757-5681-4E67-8152-3EFF5405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Test to get all comments for a valid ticket ID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5CD0-54E8-49D0-BF48-34377683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Page being tested</a:t>
            </a:r>
            <a:r>
              <a:rPr lang="en-US" dirty="0"/>
              <a:t>: get_comments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ticket ID in the URL and an authenticated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a list of all comments for the given ticket ID in descending order of creation time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AE83-0FBA-4541-9FC8-7085546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get a single comment by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123F-B102-476D-8A70-03F0518E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Page being tested</a:t>
            </a:r>
            <a:r>
              <a:rPr lang="en-US" dirty="0"/>
              <a:t>: get_comment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 and an authenticated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comment details for the given ID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95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F3A5-010C-461B-AB60-32B42EF6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add a new comment to a valid ticket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DE47-79A7-4A9B-B0CD-06AFA114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Page being tested</a:t>
            </a:r>
            <a:r>
              <a:rPr lang="en-US" dirty="0"/>
              <a:t>: post_comment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ticket ID in the URL, a valid JWT token, and a JSON payload with a "body" field containing the comment text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details of the newly created comment, including the comment ID and creation time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8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7CC2-A552-4F8F-B311-1EC0CBA5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update an existing comment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D98B-A136-4C1E-A85F-8958BAA8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Page being tested</a:t>
            </a:r>
            <a:r>
              <a:rPr lang="en-US" dirty="0"/>
              <a:t>: put_comment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URL, a valid JWT token, and a JSON payload with a "body" field containing the updated comment text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200 and the details of the updated comment, including the comment ID and creation time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41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DA33-7AF2-4F1B-B11E-9C1F2AFC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 delete an existing comment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5B47-43BF-433D-8888-69E1635A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Page being tested</a:t>
            </a:r>
            <a:r>
              <a:rPr lang="en-US" dirty="0"/>
              <a:t>: delete_comment function</a:t>
            </a:r>
          </a:p>
          <a:p>
            <a:r>
              <a:rPr lang="en-US" b="1" dirty="0"/>
              <a:t>Inputs</a:t>
            </a:r>
            <a:r>
              <a:rPr lang="en-US" dirty="0"/>
              <a:t>: A valid comment ID in the URL and a valid JWT token</a:t>
            </a:r>
          </a:p>
          <a:p>
            <a:r>
              <a:rPr lang="en-US" b="1" dirty="0"/>
              <a:t>Expected output</a:t>
            </a:r>
            <a:r>
              <a:rPr lang="en-US" dirty="0"/>
              <a:t>: A JSON response with status code 204 and no content</a:t>
            </a:r>
          </a:p>
          <a:p>
            <a:r>
              <a:rPr lang="en-US" b="1" dirty="0"/>
              <a:t>Actual output</a:t>
            </a:r>
            <a:r>
              <a:rPr lang="en-US" dirty="0"/>
              <a:t>: Same as expected output</a:t>
            </a:r>
          </a:p>
          <a:p>
            <a:r>
              <a:rPr lang="en-US" b="1" dirty="0"/>
              <a:t>Result</a:t>
            </a:r>
            <a:r>
              <a:rPr lang="en-US" dirty="0"/>
              <a:t>: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38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Test Case - Smart Support </vt:lpstr>
      <vt:lpstr>We have implemented API testing using pytest for CRUD APIs for the Ticket model in our application</vt:lpstr>
      <vt:lpstr>So far we have implemented 6 test cases for Ticket APIs (including 1 for the Login API)</vt:lpstr>
      <vt:lpstr>Some other test cases that we are considering</vt:lpstr>
      <vt:lpstr> Test to get all comments for a valid ticket ID </vt:lpstr>
      <vt:lpstr>Test to get a single comment by ID</vt:lpstr>
      <vt:lpstr>Test to add a new comment to a valid ticket</vt:lpstr>
      <vt:lpstr>Test to update an existing comment</vt:lpstr>
      <vt:lpstr>Test to delete an existing comment</vt:lpstr>
      <vt:lpstr>Test to mark a comment as the solution for a ticket</vt:lpstr>
      <vt:lpstr>Besides the tests mentioned in previous pages, there can be tests written for: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- Smart Support </dc:title>
  <dc:creator>navin</dc:creator>
  <cp:lastModifiedBy>navin</cp:lastModifiedBy>
  <cp:revision>14</cp:revision>
  <dcterms:created xsi:type="dcterms:W3CDTF">2023-04-07T15:56:33Z</dcterms:created>
  <dcterms:modified xsi:type="dcterms:W3CDTF">2023-04-07T16:24:52Z</dcterms:modified>
</cp:coreProperties>
</file>