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42B-4733-43BA-B8B9-E5E6B92D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85ED3-AF21-49A2-BD63-720EAB32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1B9-C843-4B30-8D97-4FA6C90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BD6E-F595-4AA1-AFFC-409D584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25CE-8C1D-4547-9BFF-67CAFB3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5FDC-03EE-48A0-BC82-44D8A40F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9DDF2-DC48-4B65-8A0A-E197816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EF6F-4CFE-4A82-96BC-BA51FE32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8E3E-77AD-4B70-B0BD-E6C37A3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59C5-20A1-4644-A27E-5AB3EC90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41780-D9F0-4FD6-A6EE-DC6283FB7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63C4E-C61D-4737-BA33-FBBD0740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0BB2-74CF-42B1-8E06-FB6ABEC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F1B2-6D64-489D-AB63-B27F73A2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0349-923B-44AB-9E1A-69EE3A09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FDC5-D24A-4AC2-A5AB-BC9ECD0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E838-E3B8-4571-A6DB-F5C6D98D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BB76-330D-49E3-90B4-B14A828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97A9-E6B3-4ED1-BA6C-A8A4C5D2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AA01-5953-4383-995C-72CFAC7F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0964-BFDF-4F5D-85C1-EFCED1A7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BFED-C683-49E1-8AA7-48235DE1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3247-D1D9-4CF4-9428-5B63961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DF43-DB4D-4D91-B736-1095CB36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28C6-4252-40E7-ABB5-D41748CE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B995-B515-405D-B59C-C58E89A4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B7F7-680A-441A-AB03-46476AE7C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799E-EB3A-4247-B539-54798A46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DA0D-5285-4590-8FF1-43B1239F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55EB-FB10-4195-9063-90FAE7C4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9D2A-8979-43E5-B3AD-1B2390D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A1E-AE0A-48B8-AFFF-0D7DA2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944C-A4BA-45C6-9E3D-B9449919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CD76-1E2B-42BC-BA58-9F3399D5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B2C7-9A65-433D-B8E8-8C19987F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56E33-99A0-4DC4-8896-0499C952D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656C3-971D-4682-986E-95C14B26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87F2B-AA2B-4450-99CC-730FEB4E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EAB37-5C3E-4354-991C-0D82B61F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41CA-8139-488A-BDD2-4E26651D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3788-141D-48CC-9397-FE889C1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D670C-E8B5-4218-A02C-CEFCE66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AC22-B4B0-431A-8E9D-96E8843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E13C-03A1-489E-AB96-837978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9C9D-9BBD-4797-A053-33EDD2E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8AC1-13FA-40D8-8C7A-7384E77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E75E-E4CF-492B-9B9F-9E0CE9F4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76CB-FECA-4866-B3C9-17795515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B98C-741C-45E9-9BAA-46482F54D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BABA-4EDA-4F4C-894E-09172097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393A-D682-4BAD-90D0-D5503D7C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6C90-FC43-4BEB-8E59-CB1AF464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617-F948-4AD1-9A18-4CADB27F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2316-7285-48B2-885B-2F095E392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4E9D6-8360-4380-85FD-D5D147C6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959D-9562-4FEA-A218-88CA74F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32B5-5540-4A74-8255-24CF6599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93E1-5CDE-49FE-BE3E-27DF6A0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4742D-2269-4747-B84D-0FFE898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5411-EABE-40E0-A6D8-2A6776FD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18AE-9C02-4FA1-8079-1CFF75B7A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E8C-8937-4CE5-BE71-2B7EC8E63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BE8E-79DD-4EDB-8362-57633D375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DF8A-A78F-4A7A-8BEB-D0B44B118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Storyboard 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98E5E-C752-4D51-871C-99AEC069C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EC3B-2993-47B4-9E7E-3FE01531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021"/>
            <a:ext cx="10515600" cy="4154905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 student is facing a problem with her course and wants to contact the support team. She accesses the support ticketing system through the university website.</a:t>
            </a:r>
            <a:br>
              <a:rPr lang="en-IN" sz="4000" dirty="0">
                <a:solidFill>
                  <a:schemeClr val="bg1">
                    <a:lumMod val="50000"/>
                  </a:schemeClr>
                </a:solidFill>
              </a:rPr>
            </a:br>
            <a:endParaRPr lang="en-IN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D844EC-F72F-41DB-A4A4-646F524A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The student is presented with a login page where she needs to enter her credentials to access the support ticketing system. She can also click on 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Register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link if she is new to the system.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80CB-A969-4EA8-B39E-6218BDB2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5" y="906379"/>
            <a:ext cx="5701284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99D9A-622A-4736-B094-8BF7AB29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56" y="906379"/>
            <a:ext cx="567943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74" y="4844716"/>
            <a:ext cx="10335126" cy="13322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After logging in, the student is directed to the home page of the support ticketing system where she can create a new ticket or view her existing tickets.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33" y="489285"/>
            <a:ext cx="7332133" cy="42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810" y="1002632"/>
            <a:ext cx="3043989" cy="51743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Raise a new support ticket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enter the details of her query or concern.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system automatically checks if there are any similar tickets already created by other students. 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there are other similar tickets, the system displays the existing tickets to the student and prompts them to check if their concern has already been addressed.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also upvote an existing ticket.</a:t>
            </a: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8" y="1002632"/>
            <a:ext cx="7540235" cy="43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5146-E997-488E-866C-893B12E2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2369-1BF0-43C9-8417-A18CBF07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88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Storyboard - Smart Support </vt:lpstr>
      <vt:lpstr>A student is facing a problem with her course and wants to contact the support team. She accesses the support ticketing system through the university website.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- Smart Support </dc:title>
  <dc:creator>navin</dc:creator>
  <cp:lastModifiedBy>navin</cp:lastModifiedBy>
  <cp:revision>10</cp:revision>
  <dcterms:created xsi:type="dcterms:W3CDTF">2023-02-26T16:05:01Z</dcterms:created>
  <dcterms:modified xsi:type="dcterms:W3CDTF">2023-02-26T16:59:56Z</dcterms:modified>
</cp:coreProperties>
</file>