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6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1534C-30C8-4988-9887-C6481D834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5D2025-5F9C-42AC-A50E-156288690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A2E5F-B820-4AE8-A2D9-3CD2ECED4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6562-5A70-4DF7-9752-E74BCA214492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F245F-22AD-4B00-B273-D4ADF293D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9CAEF-E825-485A-821B-F0F102D0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5816-8241-4171-807F-B3070568A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575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135BE-C511-4669-BCBE-2B379AC0F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0C774B-14D0-41D3-A0B1-A66244EF1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66330-4B34-4984-B006-54CA2F405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6562-5A70-4DF7-9752-E74BCA214492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10BC7-AADB-460A-A5C7-290C72C0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442F9-F695-4BDF-AEDE-BE51821FC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5816-8241-4171-807F-B3070568A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352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451AC1-49E0-4E82-A621-2AB47F2BFC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668950-1749-4002-95F0-AA5625112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D657B-4116-4A2C-BD58-A22B211BA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6562-5A70-4DF7-9752-E74BCA214492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69CDD-0D75-4E3D-B549-46CBCF89B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B0726-C897-4DFB-8EC1-DF748CC70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5816-8241-4171-807F-B3070568A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76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EB890-1EFB-4246-BB3E-1D4D17DF1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4F54A-D268-4359-BD19-8F6ACB301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85361-5432-4306-8D9A-1580F5407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6562-5A70-4DF7-9752-E74BCA214492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79A5E-6CC5-4DC4-95F4-C175C86E6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06671-38B8-477B-AFED-5D324625F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5816-8241-4171-807F-B3070568A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568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AFBA4-0D32-4C50-B531-7E837A145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EC850-AF3D-4B7A-9853-CD5EE91CA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A5EE9-C818-4F49-8224-C3B34968A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6562-5A70-4DF7-9752-E74BCA214492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6BBA8-48AF-4ED9-9FB2-07033EA64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94646-B6F5-4F51-BF0C-6CBB77BFB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5816-8241-4171-807F-B3070568A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3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31866-1BBB-4DA4-96BD-3E375EEB1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EBBE4-F6F5-45CF-8932-AD4019388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28AFB-4794-477C-8BEB-D4326322D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D7A7D-7F9C-4A3B-A0E7-0E5809E32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6562-5A70-4DF7-9752-E74BCA214492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D893A-EF78-4C77-96C8-3C9DEE10D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98ADC-B162-42B2-B4C0-64D9174C5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5816-8241-4171-807F-B3070568A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120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C0CAC-58AE-4499-82C0-88FC78E25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F5D45-B080-4169-9907-913FD495A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3EE5A-6245-493D-90A9-8E9E146D8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79E3BA-5031-4CE1-BBF1-27697ECC81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82E7A6-C689-42DC-A0DD-F6C0D00DE6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5DA434-7602-4A4F-8E11-FD0CF49F9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6562-5A70-4DF7-9752-E74BCA214492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9E2643-0C54-428D-BBF7-2D6C35B97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1226B8-261E-4B10-B50F-712766E4A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5816-8241-4171-807F-B3070568A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646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86130-4A7A-4B19-AF68-23BFAB2A4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43275A-BCE1-4D7E-8F13-4AAB9D355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6562-5A70-4DF7-9752-E74BCA214492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3023D-0860-44E2-AFAD-A5A2A70AD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46C66-A6BB-42D0-92AB-47217F93F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5816-8241-4171-807F-B3070568A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22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088AC7-5B26-41C8-8891-BBD3DDFE3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6562-5A70-4DF7-9752-E74BCA214492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7B1826-26EA-415E-87B5-D8AFE5861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017A3-1074-47F7-B4A7-DA0D540D1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5816-8241-4171-807F-B3070568A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190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7FAB5-B64C-4BA1-9AEF-8D9A31F6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BF472-8DEA-4736-8648-9283D91DB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0F689D-94F8-4CC4-AC57-79FFEE328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C0BA7-9274-46F7-A68D-B24940DDA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6562-5A70-4DF7-9752-E74BCA214492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801EC-A772-4919-A201-53F42D895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9EE69-27FC-4D4F-8940-1B1F5DAB9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5816-8241-4171-807F-B3070568A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131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D2B01-DAC2-49E4-8F51-FAC64F67C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A4E6F6-0020-42D7-9FA5-F6BD3B5D7B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EE0220-72DE-49C4-915B-2EF230466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4F989-133D-4AB8-A486-66FB94663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6562-5A70-4DF7-9752-E74BCA214492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03F64-05A7-411F-926B-4D52B50BC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75D27-C716-44D5-91DD-DE0B8136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5816-8241-4171-807F-B3070568A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73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294DFE-3FDD-4A87-AAAA-2DD473641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CDEE4-8FC6-4A8C-AECF-D9DAD1A06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A903E-F2D3-4869-A22A-BBF71A9E35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D6562-5A70-4DF7-9752-E74BCA214492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74A21-2335-4ABA-91DA-9E130B69AB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736F1-08C9-4298-A8E6-21BF4FD7B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65816-8241-4171-807F-B3070568A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67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A816997-5558-4534-BBB5-8F2AB1A1B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dirty="0"/>
              <a:t>Schedule and Design </a:t>
            </a:r>
            <a:br>
              <a:rPr lang="en-IN" dirty="0"/>
            </a:br>
            <a:r>
              <a:rPr lang="en-IN" dirty="0"/>
              <a:t>- Smart Support</a:t>
            </a:r>
            <a:br>
              <a:rPr lang="en-IN" dirty="0"/>
            </a:br>
            <a:endParaRPr lang="en-IN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14C5D7B-D4AD-4BD4-BD67-624615ADA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Söhne"/>
              </a:rPr>
              <a:t>Submitted by :Group-13 (21f1003002, 21f1003442, 21f1003481)</a:t>
            </a:r>
          </a:p>
          <a:p>
            <a:endParaRPr lang="en-IN" dirty="0">
              <a:solidFill>
                <a:schemeClr val="bg1">
                  <a:lumMod val="50000"/>
                </a:schemeClr>
              </a:solidFill>
              <a:latin typeface="Söhne"/>
            </a:endParaRPr>
          </a:p>
          <a:p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Söhne"/>
              </a:rPr>
              <a:t>Project Scheduling Tool Used - JIRA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  <a:p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521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27D1E-6371-4EC3-A3FF-C84EF7910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567" y="425885"/>
            <a:ext cx="10840233" cy="575107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Scrum Meeting 3: Date: 2023-02-23 Time: 9:30 PM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Attendees: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Uday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Navin </a:t>
            </a:r>
            <a:endParaRPr lang="en-IN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Agenda: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Finalise Milestone 2 Submission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Discussion of upcoming milestone goals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Minutes: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 user stories and wireframe were designed by Navin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Uday recommended some changes to wireframes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 Milestone 2 draft was prepared.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endParaRPr lang="en-IN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90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27D1E-6371-4EC3-A3FF-C84EF7910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567" y="425885"/>
            <a:ext cx="10840233" cy="575107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Scrum Meeting 4: Date: 2023-03-02 Time: 10:30 PM 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Attendees:</a:t>
            </a:r>
            <a:endParaRPr lang="en-IN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Uday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Navin 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Agenda:</a:t>
            </a:r>
            <a:endParaRPr lang="en-IN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Discuss tools to be used for Milestone 3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 roles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Timeline of the project.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Minutes:</a:t>
            </a:r>
            <a:endParaRPr lang="en-IN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Jira was decided upon for project scheduling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Two sprints were discussed and scheduled on Jira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Categories (Epics) and their issues/tasks were created and added to their respective sprints.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Timeline was decided for each issues/task.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Issues/Tasks were assigned to each member. 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070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CA0FC-DC3A-4742-B5D7-EF92454EE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IN" dirty="0"/>
            </a:br>
            <a:r>
              <a:rPr lang="en-IN" dirty="0"/>
              <a:t>Sprint 1</a:t>
            </a:r>
            <a:br>
              <a:rPr lang="en-IN" dirty="0"/>
            </a:br>
            <a:endParaRPr lang="en-IN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B7D893F-4024-42A5-A6D5-C67358FABF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1099" y="1915028"/>
            <a:ext cx="8249801" cy="4172532"/>
          </a:xfrm>
        </p:spPr>
      </p:pic>
    </p:spTree>
    <p:extLst>
      <p:ext uri="{BB962C8B-B14F-4D97-AF65-F5344CB8AC3E}">
        <p14:creationId xmlns:p14="http://schemas.microsoft.com/office/powerpoint/2010/main" val="1295349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E9E74-8FEE-4424-AE3C-83EE5E19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dirty="0"/>
              <a:t>Sprint</a:t>
            </a:r>
            <a:r>
              <a:rPr lang="en-IN" dirty="0"/>
              <a:t> 2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67B61A7B-3F1F-4BDD-8955-FF14410343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0625" y="1943607"/>
            <a:ext cx="8230749" cy="4115374"/>
          </a:xfrm>
        </p:spPr>
      </p:pic>
    </p:spTree>
    <p:extLst>
      <p:ext uri="{BB962C8B-B14F-4D97-AF65-F5344CB8AC3E}">
        <p14:creationId xmlns:p14="http://schemas.microsoft.com/office/powerpoint/2010/main" val="3076326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84193-0D8F-4217-AC42-3A69F81AC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Gant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8982C2-1A2C-4080-BCF5-097CB0464C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04150"/>
            <a:ext cx="10515600" cy="3794288"/>
          </a:xfrm>
        </p:spPr>
      </p:pic>
    </p:spTree>
    <p:extLst>
      <p:ext uri="{BB962C8B-B14F-4D97-AF65-F5344CB8AC3E}">
        <p14:creationId xmlns:p14="http://schemas.microsoft.com/office/powerpoint/2010/main" val="881213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36D20-3C95-462B-86AE-9DA3906CB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838200" y="1470986"/>
            <a:ext cx="4832684" cy="3916028"/>
          </a:xfrm>
        </p:spPr>
        <p:txBody>
          <a:bodyPr/>
          <a:lstStyle/>
          <a:p>
            <a:pPr algn="ctr"/>
            <a:r>
              <a:rPr lang="en-IN" dirty="0"/>
              <a:t>Class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AABD26-0DE5-4F56-A47B-CE24247CB2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48999"/>
            <a:ext cx="5257800" cy="6360002"/>
          </a:xfrm>
        </p:spPr>
      </p:pic>
    </p:spTree>
    <p:extLst>
      <p:ext uri="{BB962C8B-B14F-4D97-AF65-F5344CB8AC3E}">
        <p14:creationId xmlns:p14="http://schemas.microsoft.com/office/powerpoint/2010/main" val="4139518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708E0-84BF-4D45-9048-1FD34EA1A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9781"/>
            <a:ext cx="2355937" cy="4958437"/>
          </a:xfrm>
        </p:spPr>
        <p:txBody>
          <a:bodyPr>
            <a:normAutofit/>
          </a:bodyPr>
          <a:lstStyle/>
          <a:p>
            <a:pPr algn="ctr"/>
            <a:r>
              <a:rPr lang="en-IN" sz="3600" dirty="0"/>
              <a:t>Component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5B668C-91E0-4FF9-92B5-7B1453FAF3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4751" y="365124"/>
            <a:ext cx="7779049" cy="6023149"/>
          </a:xfrm>
        </p:spPr>
      </p:pic>
    </p:spTree>
    <p:extLst>
      <p:ext uri="{BB962C8B-B14F-4D97-AF65-F5344CB8AC3E}">
        <p14:creationId xmlns:p14="http://schemas.microsoft.com/office/powerpoint/2010/main" val="3002465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28502-F57A-4AE9-9E85-7117C4EB8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481197" cy="6010623"/>
          </a:xfrm>
        </p:spPr>
        <p:txBody>
          <a:bodyPr>
            <a:normAutofit/>
          </a:bodyPr>
          <a:lstStyle/>
          <a:p>
            <a:r>
              <a:rPr lang="en-IN" sz="4000" dirty="0"/>
              <a:t>DB Schema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8A4773-0471-4568-AECC-268919DBB4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4804" y="365125"/>
            <a:ext cx="8110476" cy="6127750"/>
          </a:xfrm>
        </p:spPr>
      </p:pic>
    </p:spTree>
    <p:extLst>
      <p:ext uri="{BB962C8B-B14F-4D97-AF65-F5344CB8AC3E}">
        <p14:creationId xmlns:p14="http://schemas.microsoft.com/office/powerpoint/2010/main" val="2318390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27D1E-6371-4EC3-A3FF-C84EF7910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567" y="425885"/>
            <a:ext cx="10840233" cy="5751078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Scrum Meeting 1: Date: 2023-02-10 Time: 9:00 PM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Attendees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Uday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Navin 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Krishu</a:t>
            </a: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Getting to know each other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 roles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Discuss general structure and timeline of the project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Minutes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Each member introduced themselves.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Roles were discussed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Discussed general structure of the project.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328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27D1E-6371-4EC3-A3FF-C84EF7910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567" y="425885"/>
            <a:ext cx="10840233" cy="575107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Scrum Meeting 2: Date: 2023-02-15 Time: 10:00 PM 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Attendees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Uday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Navin 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Review of Milestone 2 Submission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Discussion of upcoming milestone goals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Standardize theme of all wireframes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Minutes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ome mock user stories discussed.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General theme for all wireframe pages were discussed.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few mock wireframes were developed.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team discussed other business, including the need for a clearer definition of roles and responsibilities.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417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299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Söhne</vt:lpstr>
      <vt:lpstr>Symbol</vt:lpstr>
      <vt:lpstr>Times New Roman</vt:lpstr>
      <vt:lpstr>Office Theme</vt:lpstr>
      <vt:lpstr>Schedule and Design  - Smart Support </vt:lpstr>
      <vt:lpstr> Sprint 1 </vt:lpstr>
      <vt:lpstr>Sprint 2</vt:lpstr>
      <vt:lpstr>Gant Chart</vt:lpstr>
      <vt:lpstr>Class Diagram</vt:lpstr>
      <vt:lpstr>Component Design</vt:lpstr>
      <vt:lpstr>DB Schema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navin</dc:creator>
  <cp:lastModifiedBy>navin</cp:lastModifiedBy>
  <cp:revision>21</cp:revision>
  <dcterms:created xsi:type="dcterms:W3CDTF">2023-03-05T17:32:04Z</dcterms:created>
  <dcterms:modified xsi:type="dcterms:W3CDTF">2023-03-05T18:20:51Z</dcterms:modified>
</cp:coreProperties>
</file>