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534C-30C8-4988-9887-C6481D83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D2025-5F9C-42AC-A50E-15628869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2E5F-B820-4AE8-A2D9-3CD2ECED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F245F-22AD-4B00-B273-D4ADF293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CAEF-E825-485A-821B-F0F102D0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7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35BE-C511-4669-BCBE-2B379AC0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C774B-14D0-41D3-A0B1-A66244EF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6330-4B34-4984-B006-54CA2F40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0BC7-AADB-460A-A5C7-290C72C0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42F9-F695-4BDF-AEDE-BE51821F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5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51AC1-49E0-4E82-A621-2AB47F2BF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68950-1749-4002-95F0-AA5625112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657B-4116-4A2C-BD58-A22B211B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9CDD-0D75-4E3D-B549-46CBCF89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0726-C897-4DFB-8EC1-DF748CC7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6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B890-1EFB-4246-BB3E-1D4D17DF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F54A-D268-4359-BD19-8F6ACB30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5361-5432-4306-8D9A-1580F540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9A5E-6CC5-4DC4-95F4-C175C86E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6671-38B8-477B-AFED-5D324625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6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FBA4-0D32-4C50-B531-7E837A14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EC850-AF3D-4B7A-9853-CD5EE91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5EE9-C818-4F49-8224-C3B34968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BBA8-48AF-4ED9-9FB2-07033EA6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4646-B6F5-4F51-BF0C-6CBB77BF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1866-1BBB-4DA4-96BD-3E375EE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BBE4-F6F5-45CF-8932-AD4019388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28AFB-4794-477C-8BEB-D4326322D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7A7D-7F9C-4A3B-A0E7-0E5809E3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D893A-EF78-4C77-96C8-3C9DEE10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98ADC-B162-42B2-B4C0-64D9174C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0CAC-58AE-4499-82C0-88FC78E2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5D45-B080-4169-9907-913FD495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3EE5A-6245-493D-90A9-8E9E146D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9E3BA-5031-4CE1-BBF1-27697ECC8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2E7A6-C689-42DC-A0DD-F6C0D00DE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DA434-7602-4A4F-8E11-FD0CF49F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E2643-0C54-428D-BBF7-2D6C35B9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226B8-261E-4B10-B50F-712766E4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6130-4A7A-4B19-AF68-23BFAB2A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3275A-BCE1-4D7E-8F13-4AAB9D35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023D-0860-44E2-AFAD-A5A2A70A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6C66-A6BB-42D0-92AB-47217F93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88AC7-5B26-41C8-8891-BBD3DDFE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B1826-26EA-415E-87B5-D8AFE586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17A3-1074-47F7-B4A7-DA0D540D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9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FAB5-B64C-4BA1-9AEF-8D9A31F6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F472-8DEA-4736-8648-9283D91D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F689D-94F8-4CC4-AC57-79FFEE328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0BA7-9274-46F7-A68D-B24940DD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801EC-A772-4919-A201-53F42D89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9EE69-27FC-4D4F-8940-1B1F5DAB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13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2B01-DAC2-49E4-8F51-FAC64F67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4E6F6-0020-42D7-9FA5-F6BD3B5D7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0220-72DE-49C4-915B-2EF230466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F989-133D-4AB8-A486-66FB9466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03F64-05A7-411F-926B-4D52B50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5D27-C716-44D5-91DD-DE0B813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3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94DFE-3FDD-4A87-AAAA-2DD47364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DEE4-8FC6-4A8C-AECF-D9DAD1A0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903E-F2D3-4869-A22A-BBF71A9E3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4A21-2335-4ABA-91DA-9E130B69A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36F1-08C9-4298-A8E6-21BF4FD7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6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816997-5558-4534-BBB5-8F2AB1A1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Schedule and Design </a:t>
            </a:r>
            <a:br>
              <a:rPr lang="en-IN" dirty="0"/>
            </a:br>
            <a:r>
              <a:rPr lang="en-IN" dirty="0"/>
              <a:t>- Smart Support</a:t>
            </a:r>
            <a:br>
              <a:rPr lang="en-IN" dirty="0"/>
            </a:br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14C5D7B-D4AD-4BD4-BD67-624615AD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Submitted by :Group-13 (21f1003002, 21f1003442, 21f1003481)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Söhne"/>
            </a:endParaRP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Söhne"/>
              </a:rPr>
              <a:t>Project Scheduling Tool Used - JIRA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2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3: Date: 2023-02-23 Time: 9:30 PM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  <a:endParaRPr lang="en-IN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Finalise Milestone 2 Submission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of upcoming milestone goals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user stories and wireframe were designed by Navin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 recommended some changes to wireframes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Milestone 2 draft was prepared.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4: Date: 2023-03-02 Time: 10:30 PM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tools to be used for Milestone 3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roles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Timeline of the project.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Jira was decided upon for project scheduling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sprints were discussed and scheduled on Jira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(Epics) and their issues/tasks were created and added to their respective sprints.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Timeline was decided for each issues/task.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Issues/Tasks were assigned to each member.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A0FC-DC3A-4742-B5D7-EF92454E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Sprint 1</a:t>
            </a:r>
            <a:br>
              <a:rPr lang="en-IN" dirty="0"/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B7D893F-4024-42A5-A6D5-C67358FAB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099" y="1915028"/>
            <a:ext cx="8249801" cy="4172532"/>
          </a:xfrm>
        </p:spPr>
      </p:pic>
    </p:spTree>
    <p:extLst>
      <p:ext uri="{BB962C8B-B14F-4D97-AF65-F5344CB8AC3E}">
        <p14:creationId xmlns:p14="http://schemas.microsoft.com/office/powerpoint/2010/main" val="129534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E74-8FEE-4424-AE3C-83EE5E19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/>
              <a:t>Sprint</a:t>
            </a:r>
            <a:r>
              <a:rPr lang="en-IN" dirty="0"/>
              <a:t> 2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7B61A7B-3F1F-4BDD-8955-FF1441034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625" y="1943607"/>
            <a:ext cx="8230749" cy="4115374"/>
          </a:xfrm>
        </p:spPr>
      </p:pic>
    </p:spTree>
    <p:extLst>
      <p:ext uri="{BB962C8B-B14F-4D97-AF65-F5344CB8AC3E}">
        <p14:creationId xmlns:p14="http://schemas.microsoft.com/office/powerpoint/2010/main" val="307632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4193-0D8F-4217-AC42-3A69F81A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Gant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982C2-1A2C-4080-BCF5-097CB046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4150"/>
            <a:ext cx="10515600" cy="3794288"/>
          </a:xfrm>
        </p:spPr>
      </p:pic>
    </p:spTree>
    <p:extLst>
      <p:ext uri="{BB962C8B-B14F-4D97-AF65-F5344CB8AC3E}">
        <p14:creationId xmlns:p14="http://schemas.microsoft.com/office/powerpoint/2010/main" val="88121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6D20-3C95-462B-86AE-9DA3906C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1470986"/>
            <a:ext cx="4832684" cy="3916028"/>
          </a:xfrm>
        </p:spPr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ABD26-0DE5-4F56-A47B-CE24247CB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8999"/>
            <a:ext cx="5257800" cy="6360002"/>
          </a:xfrm>
        </p:spPr>
      </p:pic>
    </p:spTree>
    <p:extLst>
      <p:ext uri="{BB962C8B-B14F-4D97-AF65-F5344CB8AC3E}">
        <p14:creationId xmlns:p14="http://schemas.microsoft.com/office/powerpoint/2010/main" val="413951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08E0-84BF-4D45-9048-1FD34EA1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781"/>
            <a:ext cx="2355937" cy="495843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Component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A7576D-BB4F-4CEB-B0C9-A8E758FA0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173" y="225022"/>
            <a:ext cx="6967664" cy="6407954"/>
          </a:xfrm>
        </p:spPr>
      </p:pic>
    </p:spTree>
    <p:extLst>
      <p:ext uri="{BB962C8B-B14F-4D97-AF65-F5344CB8AC3E}">
        <p14:creationId xmlns:p14="http://schemas.microsoft.com/office/powerpoint/2010/main" val="300246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8502-F57A-4AE9-9E85-7117C4E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81197" cy="6010623"/>
          </a:xfrm>
        </p:spPr>
        <p:txBody>
          <a:bodyPr>
            <a:normAutofit/>
          </a:bodyPr>
          <a:lstStyle/>
          <a:p>
            <a:r>
              <a:rPr lang="en-IN" sz="4000" dirty="0"/>
              <a:t>DB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A4773-0471-4568-AECC-268919DBB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804" y="365125"/>
            <a:ext cx="8110476" cy="6127750"/>
          </a:xfrm>
        </p:spPr>
      </p:pic>
    </p:spTree>
    <p:extLst>
      <p:ext uri="{BB962C8B-B14F-4D97-AF65-F5344CB8AC3E}">
        <p14:creationId xmlns:p14="http://schemas.microsoft.com/office/powerpoint/2010/main" val="231839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1: Date: 2023-02-10 Time: 9:00 PM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Krishu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to know each other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roles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general structure and timeline of the project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member introduced themselves.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 were discussed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Discussed general structure of the project.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2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2: Date: 2023-02-15 Time: 10:00 PM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of Milestone 2 Submission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of upcoming milestone goals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Standardize theme of all wireframes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ome mock user stories discussed.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theme for all wireframe pages were discussed.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mock wireframes were developed.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team discussed other business, including the need for a clearer definition of roles and responsibilities.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1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Symbol</vt:lpstr>
      <vt:lpstr>Times New Roman</vt:lpstr>
      <vt:lpstr>Office Theme</vt:lpstr>
      <vt:lpstr>Schedule and Design  - Smart Support </vt:lpstr>
      <vt:lpstr> Sprint 1 </vt:lpstr>
      <vt:lpstr>Sprint 2</vt:lpstr>
      <vt:lpstr>Gant Chart</vt:lpstr>
      <vt:lpstr>Class Diagram</vt:lpstr>
      <vt:lpstr>Component Design</vt:lpstr>
      <vt:lpstr>DB Schema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</dc:creator>
  <cp:lastModifiedBy>navin</cp:lastModifiedBy>
  <cp:revision>22</cp:revision>
  <dcterms:created xsi:type="dcterms:W3CDTF">2023-03-05T17:32:04Z</dcterms:created>
  <dcterms:modified xsi:type="dcterms:W3CDTF">2023-03-05T19:39:53Z</dcterms:modified>
</cp:coreProperties>
</file>