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1e669ae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1e669ae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eac204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ceac204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ceac204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ceac204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TICKETING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08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Vineeth. D 21f1004514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Sharan. S 21f2000620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Dheeraj. M 21f1004378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32025" y="1124900"/>
            <a:ext cx="807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overall development will be split into multiple sprints. The tasks planned for the sprints are as follows.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2900"/>
            <a:ext cx="8839198" cy="261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75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73100" y="958050"/>
            <a:ext cx="83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class diagram for the application is shown below. The different roles present in the application will determine the required </a:t>
            </a:r>
            <a:r>
              <a:rPr lang="en"/>
              <a:t>access</a:t>
            </a:r>
            <a:r>
              <a:rPr lang="en"/>
              <a:t> for the members.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25" y="1573650"/>
            <a:ext cx="8480877" cy="34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