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89377"/>
  </p:normalViewPr>
  <p:slideViewPr>
    <p:cSldViewPr snapToGrid="0" snapToObjects="1">
      <p:cViewPr>
        <p:scale>
          <a:sx n="74" d="100"/>
          <a:sy n="74" d="100"/>
        </p:scale>
        <p:origin x="75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E4DD5-B239-414F-B46E-FE5AAE398D60}" type="datetimeFigureOut">
              <a:rPr lang="es-ES_tradnl" smtClean="0"/>
              <a:t>9/12/20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2E878-73C0-0742-B938-4E0EE8BFA6F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11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databases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("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SQL") are non tabular, and store data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differently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databases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in a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variety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key-value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wide-column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flexible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schemas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amounts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data and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loads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E878-73C0-0742-B938-4E0EE8BFA6F6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548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2.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endParaRPr lang="es-ES_tradn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Adhoc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Sobre la marcha</a:t>
            </a:r>
          </a:p>
          <a:p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horizontal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geographic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and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use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E878-73C0-0742-B938-4E0EE8BFA6F6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020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ES_tradnl" dirty="0" err="1" smtClean="0"/>
              <a:t>Program</a:t>
            </a:r>
            <a:r>
              <a:rPr lang="es-ES_tradnl" dirty="0" smtClean="0"/>
              <a:t> (</a:t>
            </a:r>
            <a:r>
              <a:rPr lang="es-ES_tradnl" dirty="0" err="1" smtClean="0"/>
              <a:t>windows</a:t>
            </a:r>
            <a:r>
              <a:rPr lang="es-ES_tradnl" dirty="0" smtClean="0"/>
              <a:t>)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command</a:t>
            </a:r>
            <a:r>
              <a:rPr lang="es-ES_tradnl" dirty="0" smtClean="0"/>
              <a:t> line (Mac </a:t>
            </a:r>
            <a:r>
              <a:rPr lang="es-ES_tradnl" dirty="0" err="1" smtClean="0"/>
              <a:t>linux</a:t>
            </a:r>
            <a:r>
              <a:rPr lang="es-ES_tradnl" dirty="0" smtClean="0"/>
              <a:t>)</a:t>
            </a:r>
          </a:p>
          <a:p>
            <a:pPr marL="228600" indent="-228600">
              <a:buAutoNum type="arabicPeriod"/>
            </a:pP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commands</a:t>
            </a:r>
            <a:endParaRPr lang="es-ES_tradnl" dirty="0" smtClean="0"/>
          </a:p>
          <a:p>
            <a:pPr marL="228600" indent="-228600">
              <a:buAutoNum type="arabicPeriod"/>
            </a:pPr>
            <a:r>
              <a:rPr lang="es-ES_tradnl" dirty="0" err="1" smtClean="0"/>
              <a:t>Using</a:t>
            </a:r>
            <a:r>
              <a:rPr lang="es-ES_tradnl" baseline="0" dirty="0" smtClean="0"/>
              <a:t> Mongo Shell, </a:t>
            </a:r>
            <a:r>
              <a:rPr lang="es-ES_tradnl" baseline="0" dirty="0" err="1" smtClean="0"/>
              <a:t>based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Javascript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has </a:t>
            </a:r>
            <a:r>
              <a:rPr lang="es-ES_tradnl" baseline="0" dirty="0" err="1" smtClean="0"/>
              <a:t>several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commands</a:t>
            </a:r>
            <a:r>
              <a:rPr lang="es-ES_tradnl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s-ES_tradnl" baseline="0" dirty="0" err="1" smtClean="0"/>
              <a:t>By</a:t>
            </a:r>
            <a:r>
              <a:rPr lang="es-ES_tradnl" baseline="0" dirty="0" smtClean="0"/>
              <a:t> ‘use’ </a:t>
            </a:r>
            <a:r>
              <a:rPr lang="es-ES_tradnl" baseline="0" dirty="0" err="1" smtClean="0"/>
              <a:t>command</a:t>
            </a:r>
            <a:endParaRPr lang="es-ES_tradnl" baseline="0" dirty="0" smtClean="0"/>
          </a:p>
          <a:p>
            <a:pPr marL="228600" indent="-228600">
              <a:buAutoNum type="arabicPeriod"/>
            </a:pPr>
            <a:r>
              <a:rPr lang="es-ES_tradnl" baseline="0" dirty="0" smtClean="0"/>
              <a:t>BSON files folder, to </a:t>
            </a:r>
            <a:r>
              <a:rPr lang="es-ES_tradnl" baseline="0" dirty="0" err="1" smtClean="0"/>
              <a:t>save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all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data</a:t>
            </a:r>
          </a:p>
          <a:p>
            <a:pPr marL="228600" indent="-228600">
              <a:buAutoNum type="arabicPeriod"/>
            </a:pPr>
            <a:r>
              <a:rPr lang="es-ES_tradnl" baseline="0" dirty="0" err="1" smtClean="0"/>
              <a:t>Using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commands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insert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update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remove</a:t>
            </a:r>
            <a:r>
              <a:rPr lang="es-ES_tradnl" baseline="0" dirty="0" smtClean="0"/>
              <a:t>)</a:t>
            </a:r>
          </a:p>
          <a:p>
            <a:pPr marL="228600" indent="-228600">
              <a:buAutoNum type="arabicPeriod"/>
            </a:pP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2E878-73C0-0742-B938-4E0EE8BFA6F6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82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MongoDB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NoSQL</a:t>
            </a:r>
            <a:r>
              <a:rPr lang="es-ES" dirty="0"/>
              <a:t> </a:t>
            </a:r>
            <a:r>
              <a:rPr lang="es-ES" dirty="0" err="1" smtClean="0"/>
              <a:t>Document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65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MongoDB</a:t>
            </a:r>
            <a:r>
              <a:rPr lang="es-ES_tradnl" dirty="0" smtClean="0"/>
              <a:t>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740113"/>
          </a:xfrm>
        </p:spPr>
        <p:txBody>
          <a:bodyPr/>
          <a:lstStyle/>
          <a:p>
            <a:r>
              <a:rPr lang="es-ES_tradnl" dirty="0" err="1"/>
              <a:t>MongoDB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smtClean="0"/>
              <a:t>a </a:t>
            </a:r>
            <a:r>
              <a:rPr lang="es-ES_tradnl" dirty="0" err="1"/>
              <a:t>document-based</a:t>
            </a:r>
            <a:r>
              <a:rPr lang="es-ES_tradnl" dirty="0"/>
              <a:t>, </a:t>
            </a:r>
            <a:r>
              <a:rPr lang="es-ES_tradnl" dirty="0" err="1"/>
              <a:t>distributed</a:t>
            </a:r>
            <a:r>
              <a:rPr lang="es-ES_tradnl" dirty="0"/>
              <a:t> </a:t>
            </a:r>
            <a:r>
              <a:rPr lang="es-ES_tradnl" dirty="0" err="1"/>
              <a:t>database</a:t>
            </a:r>
            <a:r>
              <a:rPr lang="es-ES_tradnl" dirty="0"/>
              <a:t> </a:t>
            </a:r>
            <a:r>
              <a:rPr lang="es-ES_tradnl" dirty="0" err="1"/>
              <a:t>built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modern</a:t>
            </a:r>
            <a:r>
              <a:rPr lang="es-ES_tradnl" dirty="0"/>
              <a:t> </a:t>
            </a:r>
            <a:r>
              <a:rPr lang="es-ES_tradnl" dirty="0" err="1"/>
              <a:t>application</a:t>
            </a:r>
            <a:r>
              <a:rPr lang="es-ES_tradnl" dirty="0"/>
              <a:t> </a:t>
            </a:r>
            <a:r>
              <a:rPr lang="es-ES_tradnl" dirty="0" err="1"/>
              <a:t>developers</a:t>
            </a:r>
            <a:r>
              <a:rPr lang="es-ES_tradnl" dirty="0"/>
              <a:t> and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cloud</a:t>
            </a:r>
            <a:r>
              <a:rPr lang="es-ES_tradnl" dirty="0"/>
              <a:t> era</a:t>
            </a:r>
            <a:r>
              <a:rPr lang="es-ES_tradnl" dirty="0" smtClean="0"/>
              <a:t>.</a:t>
            </a:r>
          </a:p>
          <a:p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options</a:t>
            </a:r>
            <a:r>
              <a:rPr lang="es-ES_tradnl" dirty="0" smtClean="0"/>
              <a:t>:</a:t>
            </a:r>
          </a:p>
        </p:txBody>
      </p:sp>
      <p:pic>
        <p:nvPicPr>
          <p:cNvPr id="1028" name="Picture 4" descr="loud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06" y="3752841"/>
            <a:ext cx="807980" cy="80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os Server- Descarga gratuita, PNG y 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97514" y="3749285"/>
            <a:ext cx="882315" cy="80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699896" y="3962400"/>
            <a:ext cx="967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     CLOUD													SERVER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295906" y="4560821"/>
            <a:ext cx="367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SandBox</a:t>
            </a:r>
            <a:r>
              <a:rPr lang="es-ES_tradnl" dirty="0" smtClean="0"/>
              <a:t> (free, </a:t>
            </a:r>
            <a:r>
              <a:rPr lang="es-ES_tradnl" dirty="0" err="1" smtClean="0"/>
              <a:t>developing</a:t>
            </a:r>
            <a:r>
              <a:rPr lang="es-ES_tradnl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Shared</a:t>
            </a:r>
            <a:r>
              <a:rPr lang="es-ES_tradnl" dirty="0" smtClean="0"/>
              <a:t> (RAM, 5GB Disk)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Dedicated</a:t>
            </a:r>
            <a:r>
              <a:rPr lang="es-ES_tradnl" dirty="0" smtClean="0"/>
              <a:t> (</a:t>
            </a:r>
            <a:r>
              <a:rPr lang="es-ES_tradnl" dirty="0" err="1" smtClean="0"/>
              <a:t>security</a:t>
            </a:r>
            <a:r>
              <a:rPr lang="es-ES_tradnl" dirty="0" smtClean="0"/>
              <a:t>, </a:t>
            </a:r>
            <a:r>
              <a:rPr lang="es-ES_tradnl" dirty="0" err="1" smtClean="0"/>
              <a:t>scaled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8197514" y="4560821"/>
            <a:ext cx="367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versions</a:t>
            </a:r>
            <a:r>
              <a:rPr lang="es-ES_tradnl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dirty="0" err="1" smtClean="0"/>
              <a:t>Community</a:t>
            </a:r>
            <a:endParaRPr lang="es-ES_tradnl" dirty="0" smtClean="0"/>
          </a:p>
          <a:p>
            <a:pPr marL="742950" lvl="1" indent="-285750">
              <a:buFont typeface="Arial" charset="0"/>
              <a:buChar char="•"/>
            </a:pPr>
            <a:r>
              <a:rPr lang="es-ES_tradnl" dirty="0" smtClean="0"/>
              <a:t>Enterprise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893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Features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Stores</a:t>
            </a:r>
            <a:r>
              <a:rPr lang="es-ES_tradnl" dirty="0" smtClean="0"/>
              <a:t> data in JSON-</a:t>
            </a:r>
            <a:r>
              <a:rPr lang="es-ES_tradnl" dirty="0" err="1" smtClean="0"/>
              <a:t>like</a:t>
            </a:r>
            <a:r>
              <a:rPr lang="es-ES_tradnl" dirty="0" smtClean="0"/>
              <a:t> </a:t>
            </a:r>
            <a:r>
              <a:rPr lang="es-ES_tradnl" dirty="0" err="1" smtClean="0"/>
              <a:t>documents</a:t>
            </a:r>
            <a:r>
              <a:rPr lang="es-ES_tradnl" dirty="0" smtClean="0"/>
              <a:t> (BSON)</a:t>
            </a:r>
          </a:p>
          <a:p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maps</a:t>
            </a:r>
            <a:r>
              <a:rPr lang="es-ES_tradnl" dirty="0" smtClean="0"/>
              <a:t> to </a:t>
            </a:r>
            <a:r>
              <a:rPr lang="es-ES_tradnl" dirty="0" err="1" smtClean="0"/>
              <a:t>objects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application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endParaRPr lang="es-ES_tradnl" dirty="0" smtClean="0"/>
          </a:p>
          <a:p>
            <a:r>
              <a:rPr lang="es-ES_tradnl" dirty="0" smtClean="0"/>
              <a:t>Ad-hoc </a:t>
            </a:r>
            <a:r>
              <a:rPr lang="es-ES_tradnl" dirty="0" err="1" smtClean="0"/>
              <a:t>queries</a:t>
            </a:r>
            <a:r>
              <a:rPr lang="es-ES_tradnl" dirty="0" smtClean="0"/>
              <a:t>, </a:t>
            </a:r>
            <a:r>
              <a:rPr lang="es-ES_tradnl" dirty="0" err="1" smtClean="0"/>
              <a:t>indexing</a:t>
            </a:r>
            <a:r>
              <a:rPr lang="es-ES_tradnl" dirty="0" smtClean="0"/>
              <a:t> and real-time </a:t>
            </a:r>
            <a:r>
              <a:rPr lang="es-ES_tradnl" dirty="0" err="1" smtClean="0"/>
              <a:t>aggregation</a:t>
            </a:r>
            <a:endParaRPr lang="es-ES_tradnl" dirty="0" smtClean="0"/>
          </a:p>
          <a:p>
            <a:r>
              <a:rPr lang="es-ES_tradnl" dirty="0" err="1" smtClean="0"/>
              <a:t>Distributed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r>
              <a:rPr lang="es-ES_tradnl" dirty="0" smtClean="0"/>
              <a:t> at </a:t>
            </a:r>
            <a:r>
              <a:rPr lang="es-ES_tradnl" dirty="0" err="1" smtClean="0"/>
              <a:t>its</a:t>
            </a:r>
            <a:r>
              <a:rPr lang="es-ES_tradnl" dirty="0" smtClean="0"/>
              <a:t> </a:t>
            </a:r>
            <a:r>
              <a:rPr lang="es-ES_tradnl" dirty="0" err="1" smtClean="0"/>
              <a:t>core</a:t>
            </a:r>
            <a:endParaRPr lang="es-ES_tradnl" dirty="0" smtClean="0"/>
          </a:p>
          <a:p>
            <a:r>
              <a:rPr lang="es-ES_tradnl" dirty="0" smtClean="0"/>
              <a:t>Free to use</a:t>
            </a:r>
            <a:endParaRPr lang="es-ES_tradnl" dirty="0"/>
          </a:p>
        </p:txBody>
      </p:sp>
      <p:pic>
        <p:nvPicPr>
          <p:cNvPr id="2050" name="Picture 2" descr="https://webassets.mongodb.com/_com_assets/cms/1-lwnlfl1ry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37" y="2598820"/>
            <a:ext cx="3869661" cy="372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2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MongoDB</a:t>
            </a:r>
            <a:endParaRPr lang="es-ES_tradnl" dirty="0"/>
          </a:p>
        </p:txBody>
      </p:sp>
      <p:pic>
        <p:nvPicPr>
          <p:cNvPr id="3080" name="Picture 8" descr="ont Free Installation Svg Png Icon Free Download (#322443) -  OnlineWe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8" y="2450858"/>
            <a:ext cx="1006046" cy="100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19435" y="3475480"/>
            <a:ext cx="167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1. </a:t>
            </a:r>
            <a:r>
              <a:rPr lang="es-ES_tradnl" dirty="0" err="1" smtClean="0"/>
              <a:t>Installation</a:t>
            </a:r>
            <a:endParaRPr lang="es-ES_tradnl" dirty="0"/>
          </a:p>
        </p:txBody>
      </p:sp>
      <p:pic>
        <p:nvPicPr>
          <p:cNvPr id="9" name="Picture 6" descr="conos Server- Descarga gratuita, PNG y 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99239" y="4772112"/>
            <a:ext cx="1199260" cy="109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343006" y="5680835"/>
            <a:ext cx="171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2. </a:t>
            </a:r>
            <a:r>
              <a:rPr lang="es-ES_tradnl" dirty="0" err="1" smtClean="0"/>
              <a:t>Start</a:t>
            </a:r>
            <a:r>
              <a:rPr lang="es-ES_tradnl" dirty="0" smtClean="0"/>
              <a:t> Server</a:t>
            </a:r>
            <a:endParaRPr lang="es-ES_tradnl" dirty="0"/>
          </a:p>
        </p:txBody>
      </p:sp>
      <p:pic>
        <p:nvPicPr>
          <p:cNvPr id="3082" name="Picture 10" descr="lient icon | IconBros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45" y="2344937"/>
            <a:ext cx="1255039" cy="125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2996571" y="3475480"/>
            <a:ext cx="16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3. </a:t>
            </a:r>
            <a:r>
              <a:rPr lang="es-ES_tradnl" dirty="0" err="1" smtClean="0"/>
              <a:t>Start</a:t>
            </a:r>
            <a:r>
              <a:rPr lang="es-ES_tradnl" dirty="0" smtClean="0"/>
              <a:t> </a:t>
            </a:r>
            <a:r>
              <a:rPr lang="es-ES_tradnl" dirty="0" err="1" smtClean="0"/>
              <a:t>Client</a:t>
            </a:r>
            <a:endParaRPr lang="es-ES_tradnl" dirty="0"/>
          </a:p>
        </p:txBody>
      </p:sp>
      <p:pic>
        <p:nvPicPr>
          <p:cNvPr id="3084" name="Picture 12" descr="conos Base de datos - Descarga gratuita, PNG y SV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28" y="4587446"/>
            <a:ext cx="1093389" cy="109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4337793" y="5680835"/>
            <a:ext cx="24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4. </a:t>
            </a:r>
            <a:r>
              <a:rPr lang="es-ES_tradnl" dirty="0" err="1" smtClean="0"/>
              <a:t>Create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endParaRPr lang="es-ES_tradnl" dirty="0"/>
          </a:p>
        </p:txBody>
      </p:sp>
      <p:pic>
        <p:nvPicPr>
          <p:cNvPr id="3086" name="Picture 14" descr="older icon - folder, interface, storage, office material, file storage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39" y="2362395"/>
            <a:ext cx="1255039" cy="125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6159922" y="3457686"/>
            <a:ext cx="242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5. </a:t>
            </a:r>
            <a:r>
              <a:rPr lang="es-ES_tradnl" dirty="0" err="1" smtClean="0"/>
              <a:t>Create</a:t>
            </a:r>
            <a:r>
              <a:rPr lang="es-ES_tradnl" dirty="0" smtClean="0"/>
              <a:t> </a:t>
            </a:r>
            <a:r>
              <a:rPr lang="es-ES_tradnl" dirty="0" err="1" smtClean="0"/>
              <a:t>Collection</a:t>
            </a:r>
            <a:endParaRPr lang="es-ES_tradnl" dirty="0"/>
          </a:p>
        </p:txBody>
      </p:sp>
      <p:pic>
        <p:nvPicPr>
          <p:cNvPr id="3094" name="Picture 22" descr="ocument Icon, Transparent Document.PNG Images &amp; Vector - FreeIconsPN"/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636" y="2957084"/>
            <a:ext cx="1630362" cy="163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9297699" y="4716414"/>
            <a:ext cx="2744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smtClean="0"/>
              <a:t>6. </a:t>
            </a:r>
            <a:r>
              <a:rPr lang="es-ES_tradnl" sz="2000" dirty="0" err="1" smtClean="0"/>
              <a:t>Add</a:t>
            </a:r>
            <a:r>
              <a:rPr lang="es-ES_tradnl" sz="2000" dirty="0" smtClean="0"/>
              <a:t> and </a:t>
            </a:r>
            <a:r>
              <a:rPr lang="es-ES_tradnl" sz="2000" dirty="0" err="1" smtClean="0"/>
              <a:t>manage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documents</a:t>
            </a:r>
            <a:endParaRPr lang="es-ES_tradnl" sz="2000" dirty="0"/>
          </a:p>
        </p:txBody>
      </p:sp>
      <p:cxnSp>
        <p:nvCxnSpPr>
          <p:cNvPr id="14" name="Conector recto de flecha 13"/>
          <p:cNvCxnSpPr>
            <a:stCxn id="6" idx="2"/>
            <a:endCxn id="9" idx="0"/>
          </p:cNvCxnSpPr>
          <p:nvPr/>
        </p:nvCxnSpPr>
        <p:spPr>
          <a:xfrm>
            <a:off x="958281" y="3844812"/>
            <a:ext cx="1240588" cy="92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9" idx="0"/>
            <a:endCxn id="13" idx="2"/>
          </p:cNvCxnSpPr>
          <p:nvPr/>
        </p:nvCxnSpPr>
        <p:spPr>
          <a:xfrm flipV="1">
            <a:off x="2198869" y="3844812"/>
            <a:ext cx="1645443" cy="92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3" idx="2"/>
            <a:endCxn id="3084" idx="0"/>
          </p:cNvCxnSpPr>
          <p:nvPr/>
        </p:nvCxnSpPr>
        <p:spPr>
          <a:xfrm>
            <a:off x="3844312" y="3844812"/>
            <a:ext cx="1726511" cy="74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3084" idx="0"/>
            <a:endCxn id="18" idx="2"/>
          </p:cNvCxnSpPr>
          <p:nvPr/>
        </p:nvCxnSpPr>
        <p:spPr>
          <a:xfrm flipV="1">
            <a:off x="5570823" y="3827018"/>
            <a:ext cx="1800735" cy="76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8" idx="2"/>
            <a:endCxn id="23" idx="1"/>
          </p:cNvCxnSpPr>
          <p:nvPr/>
        </p:nvCxnSpPr>
        <p:spPr>
          <a:xfrm>
            <a:off x="7371558" y="3827018"/>
            <a:ext cx="1926141" cy="124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8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243</TotalTime>
  <Words>234</Words>
  <Application>Microsoft Macintosh PowerPoint</Application>
  <PresentationFormat>Panorámica</PresentationFormat>
  <Paragraphs>38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Wingdings 2</vt:lpstr>
      <vt:lpstr>Arial</vt:lpstr>
      <vt:lpstr>Citable</vt:lpstr>
      <vt:lpstr>MongoDB</vt:lpstr>
      <vt:lpstr>What is MongoDB?</vt:lpstr>
      <vt:lpstr>Features</vt:lpstr>
      <vt:lpstr>Using MongoDB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Usuario de Microsoft Office</dc:creator>
  <cp:lastModifiedBy>Usuario de Microsoft Office</cp:lastModifiedBy>
  <cp:revision>9</cp:revision>
  <dcterms:created xsi:type="dcterms:W3CDTF">2020-12-09T11:14:21Z</dcterms:created>
  <dcterms:modified xsi:type="dcterms:W3CDTF">2020-12-09T15:18:14Z</dcterms:modified>
</cp:coreProperties>
</file>