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0" r:id="rId4"/>
    <p:sldId id="265" r:id="rId5"/>
    <p:sldId id="261" r:id="rId6"/>
    <p:sldId id="266" r:id="rId7"/>
    <p:sldId id="280" r:id="rId8"/>
    <p:sldId id="281" r:id="rId9"/>
    <p:sldId id="282" r:id="rId10"/>
    <p:sldId id="283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68182" autoAdjust="0"/>
  </p:normalViewPr>
  <p:slideViewPr>
    <p:cSldViewPr>
      <p:cViewPr varScale="1">
        <p:scale>
          <a:sx n="79" d="100"/>
          <a:sy n="79" d="100"/>
        </p:scale>
        <p:origin x="229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598684-E85B-459B-93E7-01B8212025AB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EDEF849B-D289-4FA1-BE79-64D153157003}">
      <dgm:prSet phldrT="[Text]"/>
      <dgm:spPr/>
      <dgm:t>
        <a:bodyPr/>
        <a:lstStyle/>
        <a:p>
          <a:r>
            <a:rPr lang="en-US" dirty="0" smtClean="0"/>
            <a:t>Setup Branch</a:t>
          </a:r>
          <a:endParaRPr lang="en-US" dirty="0"/>
        </a:p>
      </dgm:t>
    </dgm:pt>
    <dgm:pt modelId="{E712E159-3B73-4F67-BF96-09798717C7BD}" type="parTrans" cxnId="{029770CE-6ED5-40B9-89F4-473DBDE9DF82}">
      <dgm:prSet/>
      <dgm:spPr/>
      <dgm:t>
        <a:bodyPr/>
        <a:lstStyle/>
        <a:p>
          <a:endParaRPr lang="en-US"/>
        </a:p>
      </dgm:t>
    </dgm:pt>
    <dgm:pt modelId="{92385713-ADCB-412A-9DE5-3499573BCFB5}" type="sibTrans" cxnId="{029770CE-6ED5-40B9-89F4-473DBDE9DF82}">
      <dgm:prSet/>
      <dgm:spPr/>
      <dgm:t>
        <a:bodyPr/>
        <a:lstStyle/>
        <a:p>
          <a:endParaRPr lang="en-US"/>
        </a:p>
      </dgm:t>
    </dgm:pt>
    <dgm:pt modelId="{DF43866A-5DE5-4953-844E-8E7519D7D234}">
      <dgm:prSet phldrT="[Text]"/>
      <dgm:spPr/>
      <dgm:t>
        <a:bodyPr/>
        <a:lstStyle/>
        <a:p>
          <a:r>
            <a:rPr lang="en-US" dirty="0" smtClean="0"/>
            <a:t>Pull Request</a:t>
          </a:r>
          <a:endParaRPr lang="en-US" dirty="0"/>
        </a:p>
      </dgm:t>
    </dgm:pt>
    <dgm:pt modelId="{DE84DB61-5D02-4D5F-A2B9-AA8A3A13E753}" type="parTrans" cxnId="{825B03BB-AE5A-457A-83A7-9886DB49DFB8}">
      <dgm:prSet/>
      <dgm:spPr/>
      <dgm:t>
        <a:bodyPr/>
        <a:lstStyle/>
        <a:p>
          <a:endParaRPr lang="en-US"/>
        </a:p>
      </dgm:t>
    </dgm:pt>
    <dgm:pt modelId="{B5E2C299-DD59-4866-9483-639C6199F606}" type="sibTrans" cxnId="{825B03BB-AE5A-457A-83A7-9886DB49DFB8}">
      <dgm:prSet/>
      <dgm:spPr/>
      <dgm:t>
        <a:bodyPr/>
        <a:lstStyle/>
        <a:p>
          <a:endParaRPr lang="en-US"/>
        </a:p>
      </dgm:t>
    </dgm:pt>
    <dgm:pt modelId="{E25E3A7A-B9B2-48AA-B2A4-8CFECFF3A05A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Work and Stage</a:t>
          </a:r>
          <a:endParaRPr lang="en-US" dirty="0"/>
        </a:p>
      </dgm:t>
    </dgm:pt>
    <dgm:pt modelId="{E2C757E4-5806-4D6B-873E-CC69C7CFEA69}" type="parTrans" cxnId="{72C4FDD9-B755-478B-A33A-0470545B4FF0}">
      <dgm:prSet/>
      <dgm:spPr/>
      <dgm:t>
        <a:bodyPr/>
        <a:lstStyle/>
        <a:p>
          <a:endParaRPr lang="en-US"/>
        </a:p>
      </dgm:t>
    </dgm:pt>
    <dgm:pt modelId="{0901EBA9-0AF5-4769-8DAB-D7552C2B0E32}" type="sibTrans" cxnId="{72C4FDD9-B755-478B-A33A-0470545B4FF0}">
      <dgm:prSet/>
      <dgm:spPr/>
      <dgm:t>
        <a:bodyPr/>
        <a:lstStyle/>
        <a:p>
          <a:endParaRPr lang="en-US"/>
        </a:p>
      </dgm:t>
    </dgm:pt>
    <dgm:pt modelId="{3A1D92F7-355C-4F7F-8E33-4EB8D999FF0A}" type="pres">
      <dgm:prSet presAssocID="{BF598684-E85B-459B-93E7-01B8212025AB}" presName="Name0" presStyleCnt="0">
        <dgm:presLayoutVars>
          <dgm:dir/>
          <dgm:resizeHandles val="exact"/>
        </dgm:presLayoutVars>
      </dgm:prSet>
      <dgm:spPr/>
    </dgm:pt>
    <dgm:pt modelId="{99C3CBEC-CB93-4D04-B9BF-FD0FD966C5D4}" type="pres">
      <dgm:prSet presAssocID="{EDEF849B-D289-4FA1-BE79-64D15315700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DD40A-6331-41A7-B8CF-869D91A69B00}" type="pres">
      <dgm:prSet presAssocID="{92385713-ADCB-412A-9DE5-3499573BCFB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237CA8F-0261-455F-B4CE-97F43E1D9714}" type="pres">
      <dgm:prSet presAssocID="{92385713-ADCB-412A-9DE5-3499573BCFB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B6BF5F8-F21E-4CF8-8F6C-C6C1E51E2E9D}" type="pres">
      <dgm:prSet presAssocID="{E25E3A7A-B9B2-48AA-B2A4-8CFECFF3A05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B9D94-785C-4E47-A080-B27DE857A8E9}" type="pres">
      <dgm:prSet presAssocID="{0901EBA9-0AF5-4769-8DAB-D7552C2B0E3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28C72BA-D03F-4796-AD2A-A74106C9CEBA}" type="pres">
      <dgm:prSet presAssocID="{0901EBA9-0AF5-4769-8DAB-D7552C2B0E3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215883F-1764-4F5C-9AEC-EEBB36F4DE41}" type="pres">
      <dgm:prSet presAssocID="{DF43866A-5DE5-4953-844E-8E7519D7D23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5B03BB-AE5A-457A-83A7-9886DB49DFB8}" srcId="{BF598684-E85B-459B-93E7-01B8212025AB}" destId="{DF43866A-5DE5-4953-844E-8E7519D7D234}" srcOrd="2" destOrd="0" parTransId="{DE84DB61-5D02-4D5F-A2B9-AA8A3A13E753}" sibTransId="{B5E2C299-DD59-4866-9483-639C6199F606}"/>
    <dgm:cxn modelId="{399ECDEA-8E48-400D-BBE4-528AC33E63D9}" type="presOf" srcId="{0901EBA9-0AF5-4769-8DAB-D7552C2B0E32}" destId="{67CB9D94-785C-4E47-A080-B27DE857A8E9}" srcOrd="0" destOrd="0" presId="urn:microsoft.com/office/officeart/2005/8/layout/process1"/>
    <dgm:cxn modelId="{BFC99539-1DC8-462B-ADAD-EA0751C1FD0A}" type="presOf" srcId="{92385713-ADCB-412A-9DE5-3499573BCFB5}" destId="{73FDD40A-6331-41A7-B8CF-869D91A69B00}" srcOrd="0" destOrd="0" presId="urn:microsoft.com/office/officeart/2005/8/layout/process1"/>
    <dgm:cxn modelId="{6479C697-96E4-4AA3-8B8E-5E9F4860C8BC}" type="presOf" srcId="{BF598684-E85B-459B-93E7-01B8212025AB}" destId="{3A1D92F7-355C-4F7F-8E33-4EB8D999FF0A}" srcOrd="0" destOrd="0" presId="urn:microsoft.com/office/officeart/2005/8/layout/process1"/>
    <dgm:cxn modelId="{029770CE-6ED5-40B9-89F4-473DBDE9DF82}" srcId="{BF598684-E85B-459B-93E7-01B8212025AB}" destId="{EDEF849B-D289-4FA1-BE79-64D153157003}" srcOrd="0" destOrd="0" parTransId="{E712E159-3B73-4F67-BF96-09798717C7BD}" sibTransId="{92385713-ADCB-412A-9DE5-3499573BCFB5}"/>
    <dgm:cxn modelId="{D1AE30A1-28FD-4E3B-9AD5-77FEB1A9CD6F}" type="presOf" srcId="{DF43866A-5DE5-4953-844E-8E7519D7D234}" destId="{2215883F-1764-4F5C-9AEC-EEBB36F4DE41}" srcOrd="0" destOrd="0" presId="urn:microsoft.com/office/officeart/2005/8/layout/process1"/>
    <dgm:cxn modelId="{DA47FBCF-8218-4DBB-B40C-CD0A2DAB0E49}" type="presOf" srcId="{0901EBA9-0AF5-4769-8DAB-D7552C2B0E32}" destId="{B28C72BA-D03F-4796-AD2A-A74106C9CEBA}" srcOrd="1" destOrd="0" presId="urn:microsoft.com/office/officeart/2005/8/layout/process1"/>
    <dgm:cxn modelId="{72C4FDD9-B755-478B-A33A-0470545B4FF0}" srcId="{BF598684-E85B-459B-93E7-01B8212025AB}" destId="{E25E3A7A-B9B2-48AA-B2A4-8CFECFF3A05A}" srcOrd="1" destOrd="0" parTransId="{E2C757E4-5806-4D6B-873E-CC69C7CFEA69}" sibTransId="{0901EBA9-0AF5-4769-8DAB-D7552C2B0E32}"/>
    <dgm:cxn modelId="{FC279F2E-98EC-4279-871F-C2CCA54E24A1}" type="presOf" srcId="{EDEF849B-D289-4FA1-BE79-64D153157003}" destId="{99C3CBEC-CB93-4D04-B9BF-FD0FD966C5D4}" srcOrd="0" destOrd="0" presId="urn:microsoft.com/office/officeart/2005/8/layout/process1"/>
    <dgm:cxn modelId="{BCFA12DA-C366-40B8-87C7-0B0F37393641}" type="presOf" srcId="{E25E3A7A-B9B2-48AA-B2A4-8CFECFF3A05A}" destId="{6B6BF5F8-F21E-4CF8-8F6C-C6C1E51E2E9D}" srcOrd="0" destOrd="0" presId="urn:microsoft.com/office/officeart/2005/8/layout/process1"/>
    <dgm:cxn modelId="{AD9ED418-048C-4C7D-948B-7771570705DD}" type="presOf" srcId="{92385713-ADCB-412A-9DE5-3499573BCFB5}" destId="{6237CA8F-0261-455F-B4CE-97F43E1D9714}" srcOrd="1" destOrd="0" presId="urn:microsoft.com/office/officeart/2005/8/layout/process1"/>
    <dgm:cxn modelId="{7EA790B9-246C-43CB-B3EE-CB299A7D6E0B}" type="presParOf" srcId="{3A1D92F7-355C-4F7F-8E33-4EB8D999FF0A}" destId="{99C3CBEC-CB93-4D04-B9BF-FD0FD966C5D4}" srcOrd="0" destOrd="0" presId="urn:microsoft.com/office/officeart/2005/8/layout/process1"/>
    <dgm:cxn modelId="{A57D45D4-C0E5-4C5F-B6BF-C32E5CB53839}" type="presParOf" srcId="{3A1D92F7-355C-4F7F-8E33-4EB8D999FF0A}" destId="{73FDD40A-6331-41A7-B8CF-869D91A69B00}" srcOrd="1" destOrd="0" presId="urn:microsoft.com/office/officeart/2005/8/layout/process1"/>
    <dgm:cxn modelId="{6C49269A-4024-4128-ACFC-90B259ED2684}" type="presParOf" srcId="{73FDD40A-6331-41A7-B8CF-869D91A69B00}" destId="{6237CA8F-0261-455F-B4CE-97F43E1D9714}" srcOrd="0" destOrd="0" presId="urn:microsoft.com/office/officeart/2005/8/layout/process1"/>
    <dgm:cxn modelId="{21CE8E4C-ADED-4D24-8929-E798928220E9}" type="presParOf" srcId="{3A1D92F7-355C-4F7F-8E33-4EB8D999FF0A}" destId="{6B6BF5F8-F21E-4CF8-8F6C-C6C1E51E2E9D}" srcOrd="2" destOrd="0" presId="urn:microsoft.com/office/officeart/2005/8/layout/process1"/>
    <dgm:cxn modelId="{CD27E396-515A-47B8-8D85-9F22AA7A8375}" type="presParOf" srcId="{3A1D92F7-355C-4F7F-8E33-4EB8D999FF0A}" destId="{67CB9D94-785C-4E47-A080-B27DE857A8E9}" srcOrd="3" destOrd="0" presId="urn:microsoft.com/office/officeart/2005/8/layout/process1"/>
    <dgm:cxn modelId="{082C2721-BFBC-4DA2-933A-2C446985CC99}" type="presParOf" srcId="{67CB9D94-785C-4E47-A080-B27DE857A8E9}" destId="{B28C72BA-D03F-4796-AD2A-A74106C9CEBA}" srcOrd="0" destOrd="0" presId="urn:microsoft.com/office/officeart/2005/8/layout/process1"/>
    <dgm:cxn modelId="{3F931BF2-3831-4227-8481-1BEF19FBA57B}" type="presParOf" srcId="{3A1D92F7-355C-4F7F-8E33-4EB8D999FF0A}" destId="{2215883F-1764-4F5C-9AEC-EEBB36F4DE4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1A8E27-5450-4AFA-A629-243303C06E6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75E6AB-491F-43B6-B9AE-BB62DACBB8E4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Pull changes</a:t>
          </a:r>
          <a:endParaRPr lang="en-US" dirty="0"/>
        </a:p>
      </dgm:t>
    </dgm:pt>
    <dgm:pt modelId="{8DD85BD9-556C-4080-AD40-3837CC596DEA}" type="parTrans" cxnId="{C1545936-CC5B-4566-BF63-B9D5392266F6}">
      <dgm:prSet/>
      <dgm:spPr/>
      <dgm:t>
        <a:bodyPr/>
        <a:lstStyle/>
        <a:p>
          <a:endParaRPr lang="en-US"/>
        </a:p>
      </dgm:t>
    </dgm:pt>
    <dgm:pt modelId="{C68ABCC6-3364-452C-9396-35E7B541C033}" type="sibTrans" cxnId="{C1545936-CC5B-4566-BF63-B9D5392266F6}">
      <dgm:prSet/>
      <dgm:spPr/>
      <dgm:t>
        <a:bodyPr/>
        <a:lstStyle/>
        <a:p>
          <a:endParaRPr lang="en-US"/>
        </a:p>
      </dgm:t>
    </dgm:pt>
    <dgm:pt modelId="{91AA1BD8-186C-4BA6-BA04-5EB32236C093}">
      <dgm:prSet phldrT="[Text]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Make sure you are using the latest code</a:t>
          </a:r>
          <a:endParaRPr lang="en-US" dirty="0"/>
        </a:p>
      </dgm:t>
    </dgm:pt>
    <dgm:pt modelId="{90AFBDDB-B642-4A3B-95E0-905EFFD57818}" type="parTrans" cxnId="{E76BFA19-BB8A-4BBA-88AD-2D4B5334B79B}">
      <dgm:prSet/>
      <dgm:spPr/>
      <dgm:t>
        <a:bodyPr/>
        <a:lstStyle/>
        <a:p>
          <a:endParaRPr lang="en-US"/>
        </a:p>
      </dgm:t>
    </dgm:pt>
    <dgm:pt modelId="{3644AC3C-897F-4069-9DE9-7206C6D227F1}" type="sibTrans" cxnId="{E76BFA19-BB8A-4BBA-88AD-2D4B5334B79B}">
      <dgm:prSet/>
      <dgm:spPr/>
      <dgm:t>
        <a:bodyPr/>
        <a:lstStyle/>
        <a:p>
          <a:endParaRPr lang="en-US"/>
        </a:p>
      </dgm:t>
    </dgm:pt>
    <dgm:pt modelId="{2B835AC3-7A3E-44B8-B508-FE89CBC858AA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Create branch</a:t>
          </a:r>
          <a:endParaRPr lang="en-US" dirty="0"/>
        </a:p>
      </dgm:t>
    </dgm:pt>
    <dgm:pt modelId="{9320EE41-7228-439D-9CA1-A690F3FF14CA}" type="parTrans" cxnId="{1284BB19-08F3-46AE-A17A-99E744AE062D}">
      <dgm:prSet/>
      <dgm:spPr/>
      <dgm:t>
        <a:bodyPr/>
        <a:lstStyle/>
        <a:p>
          <a:endParaRPr lang="en-US"/>
        </a:p>
      </dgm:t>
    </dgm:pt>
    <dgm:pt modelId="{05993598-C113-4C62-831A-474B61B7FD02}" type="sibTrans" cxnId="{1284BB19-08F3-46AE-A17A-99E744AE062D}">
      <dgm:prSet/>
      <dgm:spPr/>
      <dgm:t>
        <a:bodyPr/>
        <a:lstStyle/>
        <a:p>
          <a:endParaRPr lang="en-US"/>
        </a:p>
      </dgm:t>
    </dgm:pt>
    <dgm:pt modelId="{2D7B0D84-50F1-4C87-B4E9-32B1F148AEDA}">
      <dgm:prSet phldrT="[Text]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Create your branch with the correct prefix</a:t>
          </a:r>
          <a:endParaRPr lang="en-US" dirty="0"/>
        </a:p>
      </dgm:t>
    </dgm:pt>
    <dgm:pt modelId="{D68E1585-0792-4636-B450-C2E8C567BF06}" type="parTrans" cxnId="{33F14386-ABE0-4052-B1AB-3B85A1B532BD}">
      <dgm:prSet/>
      <dgm:spPr/>
      <dgm:t>
        <a:bodyPr/>
        <a:lstStyle/>
        <a:p>
          <a:endParaRPr lang="en-US"/>
        </a:p>
      </dgm:t>
    </dgm:pt>
    <dgm:pt modelId="{0768166A-B118-4CD3-9C83-713310ADF19B}" type="sibTrans" cxnId="{33F14386-ABE0-4052-B1AB-3B85A1B532BD}">
      <dgm:prSet/>
      <dgm:spPr/>
      <dgm:t>
        <a:bodyPr/>
        <a:lstStyle/>
        <a:p>
          <a:endParaRPr lang="en-US"/>
        </a:p>
      </dgm:t>
    </dgm:pt>
    <dgm:pt modelId="{A39F3A65-45D7-41F9-BAF8-6123CC7CA08D}">
      <dgm:prSet phldrT="[Text]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Prefixes are “feature/ or hotfix/”</a:t>
          </a:r>
          <a:endParaRPr lang="en-US" dirty="0"/>
        </a:p>
      </dgm:t>
    </dgm:pt>
    <dgm:pt modelId="{2F3ED143-6475-4EFF-90BB-DACBB5B95F43}" type="parTrans" cxnId="{0569DB61-7C0B-4B4E-B299-BDBCD178BA5E}">
      <dgm:prSet/>
      <dgm:spPr/>
      <dgm:t>
        <a:bodyPr/>
        <a:lstStyle/>
        <a:p>
          <a:endParaRPr lang="en-US"/>
        </a:p>
      </dgm:t>
    </dgm:pt>
    <dgm:pt modelId="{C65B003E-AB18-4CCE-8450-22152DDE8E04}" type="sibTrans" cxnId="{0569DB61-7C0B-4B4E-B299-BDBCD178BA5E}">
      <dgm:prSet/>
      <dgm:spPr/>
      <dgm:t>
        <a:bodyPr/>
        <a:lstStyle/>
        <a:p>
          <a:endParaRPr lang="en-US"/>
        </a:p>
      </dgm:t>
    </dgm:pt>
    <dgm:pt modelId="{A0785ADD-8F25-4B53-B09B-7056C43C520E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Checkout Branch</a:t>
          </a:r>
          <a:endParaRPr lang="en-US" dirty="0"/>
        </a:p>
      </dgm:t>
    </dgm:pt>
    <dgm:pt modelId="{4280DF54-3331-4F72-9E99-73777BE84D59}" type="parTrans" cxnId="{A9465964-E3A5-40CE-BB47-B85EF4D17029}">
      <dgm:prSet/>
      <dgm:spPr/>
      <dgm:t>
        <a:bodyPr/>
        <a:lstStyle/>
        <a:p>
          <a:endParaRPr lang="en-US"/>
        </a:p>
      </dgm:t>
    </dgm:pt>
    <dgm:pt modelId="{BC4EE4BD-F945-4546-8F2E-0FEDD4AF488D}" type="sibTrans" cxnId="{A9465964-E3A5-40CE-BB47-B85EF4D17029}">
      <dgm:prSet/>
      <dgm:spPr/>
      <dgm:t>
        <a:bodyPr/>
        <a:lstStyle/>
        <a:p>
          <a:endParaRPr lang="en-US"/>
        </a:p>
      </dgm:t>
    </dgm:pt>
    <dgm:pt modelId="{94591768-9043-4FE5-8B47-99C66FDB4EA5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This branch will only be local to your computer until you push to the remote repository.</a:t>
          </a:r>
          <a:endParaRPr lang="en-US" dirty="0"/>
        </a:p>
      </dgm:t>
    </dgm:pt>
    <dgm:pt modelId="{67263E78-BC82-4D9C-B316-B1A2CC4E79A7}" type="parTrans" cxnId="{4B66C2BC-484D-4E98-89B1-A6317C77947C}">
      <dgm:prSet/>
      <dgm:spPr/>
      <dgm:t>
        <a:bodyPr/>
        <a:lstStyle/>
        <a:p>
          <a:endParaRPr lang="en-US"/>
        </a:p>
      </dgm:t>
    </dgm:pt>
    <dgm:pt modelId="{D838A789-2766-4705-A710-DC54DA8B9557}" type="sibTrans" cxnId="{4B66C2BC-484D-4E98-89B1-A6317C77947C}">
      <dgm:prSet/>
      <dgm:spPr/>
      <dgm:t>
        <a:bodyPr/>
        <a:lstStyle/>
        <a:p>
          <a:endParaRPr lang="en-US"/>
        </a:p>
      </dgm:t>
    </dgm:pt>
    <dgm:pt modelId="{82ECECEC-8E67-4331-B218-E98B0D0ACFB1}">
      <dgm:prSet phldrT="[Text]"/>
      <dgm:spPr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D6916C76-302A-44D1-9ACF-232B436A7C0B}" type="parTrans" cxnId="{4B3F025E-35B9-4162-8503-474AEE5C3708}">
      <dgm:prSet/>
      <dgm:spPr/>
      <dgm:t>
        <a:bodyPr/>
        <a:lstStyle/>
        <a:p>
          <a:endParaRPr lang="en-US"/>
        </a:p>
      </dgm:t>
    </dgm:pt>
    <dgm:pt modelId="{A7818DC7-75FB-457C-8C89-752E4804F64A}" type="sibTrans" cxnId="{4B3F025E-35B9-4162-8503-474AEE5C3708}">
      <dgm:prSet/>
      <dgm:spPr/>
      <dgm:t>
        <a:bodyPr/>
        <a:lstStyle/>
        <a:p>
          <a:endParaRPr lang="en-US"/>
        </a:p>
      </dgm:t>
    </dgm:pt>
    <dgm:pt modelId="{EF3E7C57-9183-4D7C-BE27-4A274349153E}">
      <dgm:prSet phldrT="[Text]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Fix any merge conflicts</a:t>
          </a:r>
          <a:endParaRPr lang="en-US" dirty="0"/>
        </a:p>
      </dgm:t>
    </dgm:pt>
    <dgm:pt modelId="{F0AFBE5E-A60F-46A7-8851-2F85ABB1946C}" type="parTrans" cxnId="{2EE2DD06-ECD4-4F7F-8A8B-BEA200168754}">
      <dgm:prSet/>
      <dgm:spPr/>
      <dgm:t>
        <a:bodyPr/>
        <a:lstStyle/>
        <a:p>
          <a:endParaRPr lang="en-US"/>
        </a:p>
      </dgm:t>
    </dgm:pt>
    <dgm:pt modelId="{B939FA50-5DBF-419B-BAEC-08E2A3476667}" type="sibTrans" cxnId="{2EE2DD06-ECD4-4F7F-8A8B-BEA200168754}">
      <dgm:prSet/>
      <dgm:spPr/>
      <dgm:t>
        <a:bodyPr/>
        <a:lstStyle/>
        <a:p>
          <a:endParaRPr lang="en-US"/>
        </a:p>
      </dgm:t>
    </dgm:pt>
    <dgm:pt modelId="{1EA59A91-F633-4DAD-ACB7-5EEB88B0AA8A}" type="pres">
      <dgm:prSet presAssocID="{BC1A8E27-5450-4AFA-A629-243303C06E6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AA62E9-CF27-46E2-AFE5-CD15D7969630}" type="pres">
      <dgm:prSet presAssocID="{F575E6AB-491F-43B6-B9AE-BB62DACBB8E4}" presName="composite" presStyleCnt="0"/>
      <dgm:spPr/>
    </dgm:pt>
    <dgm:pt modelId="{DF90ED03-D23C-449D-8FE1-6976D37FA1C8}" type="pres">
      <dgm:prSet presAssocID="{F575E6AB-491F-43B6-B9AE-BB62DACBB8E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E86708-5922-4C60-8462-48A4B5891B28}" type="pres">
      <dgm:prSet presAssocID="{F575E6AB-491F-43B6-B9AE-BB62DACBB8E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63084-B211-45E8-8066-CA8F30ECD1B8}" type="pres">
      <dgm:prSet presAssocID="{C68ABCC6-3364-452C-9396-35E7B541C033}" presName="sp" presStyleCnt="0"/>
      <dgm:spPr/>
    </dgm:pt>
    <dgm:pt modelId="{A5979DBF-CFE2-408E-91F8-60A9C74671F2}" type="pres">
      <dgm:prSet presAssocID="{2B835AC3-7A3E-44B8-B508-FE89CBC858AA}" presName="composite" presStyleCnt="0"/>
      <dgm:spPr/>
    </dgm:pt>
    <dgm:pt modelId="{597FDEF1-4A68-4F8F-BEA0-238C0AE54B9D}" type="pres">
      <dgm:prSet presAssocID="{2B835AC3-7A3E-44B8-B508-FE89CBC858A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EF534-0E07-4831-B813-6A8553979EAD}" type="pres">
      <dgm:prSet presAssocID="{2B835AC3-7A3E-44B8-B508-FE89CBC858A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1C1C5-FF8D-473F-A234-6F4200A97055}" type="pres">
      <dgm:prSet presAssocID="{05993598-C113-4C62-831A-474B61B7FD02}" presName="sp" presStyleCnt="0"/>
      <dgm:spPr/>
    </dgm:pt>
    <dgm:pt modelId="{265F3965-B247-4FD1-8611-02AE9BFFC37C}" type="pres">
      <dgm:prSet presAssocID="{A0785ADD-8F25-4B53-B09B-7056C43C520E}" presName="composite" presStyleCnt="0"/>
      <dgm:spPr/>
    </dgm:pt>
    <dgm:pt modelId="{B5500EDA-9DD1-4985-BA50-42D823BBA5A1}" type="pres">
      <dgm:prSet presAssocID="{A0785ADD-8F25-4B53-B09B-7056C43C520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58B79-4402-4471-8D3A-7B0A81ADE446}" type="pres">
      <dgm:prSet presAssocID="{A0785ADD-8F25-4B53-B09B-7056C43C520E}" presName="descendantText" presStyleLbl="alignAcc1" presStyleIdx="2" presStyleCnt="3" custLinFactNeighborX="0" custLinFactNeighborY="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3F025E-35B9-4162-8503-474AEE5C3708}" srcId="{A0785ADD-8F25-4B53-B09B-7056C43C520E}" destId="{82ECECEC-8E67-4331-B218-E98B0D0ACFB1}" srcOrd="1" destOrd="0" parTransId="{D6916C76-302A-44D1-9ACF-232B436A7C0B}" sibTransId="{A7818DC7-75FB-457C-8C89-752E4804F64A}"/>
    <dgm:cxn modelId="{C1545936-CC5B-4566-BF63-B9D5392266F6}" srcId="{BC1A8E27-5450-4AFA-A629-243303C06E6C}" destId="{F575E6AB-491F-43B6-B9AE-BB62DACBB8E4}" srcOrd="0" destOrd="0" parTransId="{8DD85BD9-556C-4080-AD40-3837CC596DEA}" sibTransId="{C68ABCC6-3364-452C-9396-35E7B541C033}"/>
    <dgm:cxn modelId="{A9465964-E3A5-40CE-BB47-B85EF4D17029}" srcId="{BC1A8E27-5450-4AFA-A629-243303C06E6C}" destId="{A0785ADD-8F25-4B53-B09B-7056C43C520E}" srcOrd="2" destOrd="0" parTransId="{4280DF54-3331-4F72-9E99-73777BE84D59}" sibTransId="{BC4EE4BD-F945-4546-8F2E-0FEDD4AF488D}"/>
    <dgm:cxn modelId="{2EE2DD06-ECD4-4F7F-8A8B-BEA200168754}" srcId="{F575E6AB-491F-43B6-B9AE-BB62DACBB8E4}" destId="{EF3E7C57-9183-4D7C-BE27-4A274349153E}" srcOrd="1" destOrd="0" parTransId="{F0AFBE5E-A60F-46A7-8851-2F85ABB1946C}" sibTransId="{B939FA50-5DBF-419B-BAEC-08E2A3476667}"/>
    <dgm:cxn modelId="{A48BBC9E-D55A-49FE-958A-8B810D51C10E}" type="presOf" srcId="{EF3E7C57-9183-4D7C-BE27-4A274349153E}" destId="{9CE86708-5922-4C60-8462-48A4B5891B28}" srcOrd="0" destOrd="1" presId="urn:microsoft.com/office/officeart/2005/8/layout/chevron2"/>
    <dgm:cxn modelId="{CBAC965B-9B46-4062-BEB7-2BCBC77DCF6B}" type="presOf" srcId="{A0785ADD-8F25-4B53-B09B-7056C43C520E}" destId="{B5500EDA-9DD1-4985-BA50-42D823BBA5A1}" srcOrd="0" destOrd="0" presId="urn:microsoft.com/office/officeart/2005/8/layout/chevron2"/>
    <dgm:cxn modelId="{D2A8E718-3BA3-4A90-AD13-0A578D239109}" type="presOf" srcId="{91AA1BD8-186C-4BA6-BA04-5EB32236C093}" destId="{9CE86708-5922-4C60-8462-48A4B5891B28}" srcOrd="0" destOrd="0" presId="urn:microsoft.com/office/officeart/2005/8/layout/chevron2"/>
    <dgm:cxn modelId="{9B400EDC-57BE-4916-825C-DEE8CC132349}" type="presOf" srcId="{94591768-9043-4FE5-8B47-99C66FDB4EA5}" destId="{A0458B79-4402-4471-8D3A-7B0A81ADE446}" srcOrd="0" destOrd="0" presId="urn:microsoft.com/office/officeart/2005/8/layout/chevron2"/>
    <dgm:cxn modelId="{F6D7772C-9F27-4C25-8849-930D8CB85E2B}" type="presOf" srcId="{BC1A8E27-5450-4AFA-A629-243303C06E6C}" destId="{1EA59A91-F633-4DAD-ACB7-5EEB88B0AA8A}" srcOrd="0" destOrd="0" presId="urn:microsoft.com/office/officeart/2005/8/layout/chevron2"/>
    <dgm:cxn modelId="{3B7DDB37-139C-48BD-85AC-2F68CFD7E042}" type="presOf" srcId="{82ECECEC-8E67-4331-B218-E98B0D0ACFB1}" destId="{A0458B79-4402-4471-8D3A-7B0A81ADE446}" srcOrd="0" destOrd="1" presId="urn:microsoft.com/office/officeart/2005/8/layout/chevron2"/>
    <dgm:cxn modelId="{DB6413B1-2EC2-4B85-B242-99FAB7114860}" type="presOf" srcId="{F575E6AB-491F-43B6-B9AE-BB62DACBB8E4}" destId="{DF90ED03-D23C-449D-8FE1-6976D37FA1C8}" srcOrd="0" destOrd="0" presId="urn:microsoft.com/office/officeart/2005/8/layout/chevron2"/>
    <dgm:cxn modelId="{1284BB19-08F3-46AE-A17A-99E744AE062D}" srcId="{BC1A8E27-5450-4AFA-A629-243303C06E6C}" destId="{2B835AC3-7A3E-44B8-B508-FE89CBC858AA}" srcOrd="1" destOrd="0" parTransId="{9320EE41-7228-439D-9CA1-A690F3FF14CA}" sibTransId="{05993598-C113-4C62-831A-474B61B7FD02}"/>
    <dgm:cxn modelId="{4B66C2BC-484D-4E98-89B1-A6317C77947C}" srcId="{A0785ADD-8F25-4B53-B09B-7056C43C520E}" destId="{94591768-9043-4FE5-8B47-99C66FDB4EA5}" srcOrd="0" destOrd="0" parTransId="{67263E78-BC82-4D9C-B316-B1A2CC4E79A7}" sibTransId="{D838A789-2766-4705-A710-DC54DA8B9557}"/>
    <dgm:cxn modelId="{0569DB61-7C0B-4B4E-B299-BDBCD178BA5E}" srcId="{2B835AC3-7A3E-44B8-B508-FE89CBC858AA}" destId="{A39F3A65-45D7-41F9-BAF8-6123CC7CA08D}" srcOrd="1" destOrd="0" parTransId="{2F3ED143-6475-4EFF-90BB-DACBB5B95F43}" sibTransId="{C65B003E-AB18-4CCE-8450-22152DDE8E04}"/>
    <dgm:cxn modelId="{33F14386-ABE0-4052-B1AB-3B85A1B532BD}" srcId="{2B835AC3-7A3E-44B8-B508-FE89CBC858AA}" destId="{2D7B0D84-50F1-4C87-B4E9-32B1F148AEDA}" srcOrd="0" destOrd="0" parTransId="{D68E1585-0792-4636-B450-C2E8C567BF06}" sibTransId="{0768166A-B118-4CD3-9C83-713310ADF19B}"/>
    <dgm:cxn modelId="{F0461252-7F24-4847-B5C2-AF7D70CAF5FD}" type="presOf" srcId="{2D7B0D84-50F1-4C87-B4E9-32B1F148AEDA}" destId="{EF0EF534-0E07-4831-B813-6A8553979EAD}" srcOrd="0" destOrd="0" presId="urn:microsoft.com/office/officeart/2005/8/layout/chevron2"/>
    <dgm:cxn modelId="{E76BFA19-BB8A-4BBA-88AD-2D4B5334B79B}" srcId="{F575E6AB-491F-43B6-B9AE-BB62DACBB8E4}" destId="{91AA1BD8-186C-4BA6-BA04-5EB32236C093}" srcOrd="0" destOrd="0" parTransId="{90AFBDDB-B642-4A3B-95E0-905EFFD57818}" sibTransId="{3644AC3C-897F-4069-9DE9-7206C6D227F1}"/>
    <dgm:cxn modelId="{BBD68F6B-7434-4838-8CA0-17BA69A622DA}" type="presOf" srcId="{2B835AC3-7A3E-44B8-B508-FE89CBC858AA}" destId="{597FDEF1-4A68-4F8F-BEA0-238C0AE54B9D}" srcOrd="0" destOrd="0" presId="urn:microsoft.com/office/officeart/2005/8/layout/chevron2"/>
    <dgm:cxn modelId="{B09413A5-2D5B-4BFA-9208-AECE3C35E093}" type="presOf" srcId="{A39F3A65-45D7-41F9-BAF8-6123CC7CA08D}" destId="{EF0EF534-0E07-4831-B813-6A8553979EAD}" srcOrd="0" destOrd="1" presId="urn:microsoft.com/office/officeart/2005/8/layout/chevron2"/>
    <dgm:cxn modelId="{92FA542D-A16D-4D2B-A548-4C8BBA87C5AC}" type="presParOf" srcId="{1EA59A91-F633-4DAD-ACB7-5EEB88B0AA8A}" destId="{BCAA62E9-CF27-46E2-AFE5-CD15D7969630}" srcOrd="0" destOrd="0" presId="urn:microsoft.com/office/officeart/2005/8/layout/chevron2"/>
    <dgm:cxn modelId="{CC7D2112-0601-4F44-8EC8-C668318A157F}" type="presParOf" srcId="{BCAA62E9-CF27-46E2-AFE5-CD15D7969630}" destId="{DF90ED03-D23C-449D-8FE1-6976D37FA1C8}" srcOrd="0" destOrd="0" presId="urn:microsoft.com/office/officeart/2005/8/layout/chevron2"/>
    <dgm:cxn modelId="{F87A779D-B7BD-448F-9DDA-91CB4844DBE7}" type="presParOf" srcId="{BCAA62E9-CF27-46E2-AFE5-CD15D7969630}" destId="{9CE86708-5922-4C60-8462-48A4B5891B28}" srcOrd="1" destOrd="0" presId="urn:microsoft.com/office/officeart/2005/8/layout/chevron2"/>
    <dgm:cxn modelId="{DD4B0418-EB11-44FF-808E-35AF049157EA}" type="presParOf" srcId="{1EA59A91-F633-4DAD-ACB7-5EEB88B0AA8A}" destId="{E4363084-B211-45E8-8066-CA8F30ECD1B8}" srcOrd="1" destOrd="0" presId="urn:microsoft.com/office/officeart/2005/8/layout/chevron2"/>
    <dgm:cxn modelId="{9D818182-8CE8-4713-95AB-F1615547EF08}" type="presParOf" srcId="{1EA59A91-F633-4DAD-ACB7-5EEB88B0AA8A}" destId="{A5979DBF-CFE2-408E-91F8-60A9C74671F2}" srcOrd="2" destOrd="0" presId="urn:microsoft.com/office/officeart/2005/8/layout/chevron2"/>
    <dgm:cxn modelId="{72BA3AA8-A03D-43B8-8684-B74E51478F62}" type="presParOf" srcId="{A5979DBF-CFE2-408E-91F8-60A9C74671F2}" destId="{597FDEF1-4A68-4F8F-BEA0-238C0AE54B9D}" srcOrd="0" destOrd="0" presId="urn:microsoft.com/office/officeart/2005/8/layout/chevron2"/>
    <dgm:cxn modelId="{6E0F2AC8-3919-4E0F-AEB4-DD4CAD650D90}" type="presParOf" srcId="{A5979DBF-CFE2-408E-91F8-60A9C74671F2}" destId="{EF0EF534-0E07-4831-B813-6A8553979EAD}" srcOrd="1" destOrd="0" presId="urn:microsoft.com/office/officeart/2005/8/layout/chevron2"/>
    <dgm:cxn modelId="{28A6124A-4314-478B-92A1-2E9DE62688C5}" type="presParOf" srcId="{1EA59A91-F633-4DAD-ACB7-5EEB88B0AA8A}" destId="{88A1C1C5-FF8D-473F-A234-6F4200A97055}" srcOrd="3" destOrd="0" presId="urn:microsoft.com/office/officeart/2005/8/layout/chevron2"/>
    <dgm:cxn modelId="{B95C8C78-2292-448C-9E46-F7DEC30C1394}" type="presParOf" srcId="{1EA59A91-F633-4DAD-ACB7-5EEB88B0AA8A}" destId="{265F3965-B247-4FD1-8611-02AE9BFFC37C}" srcOrd="4" destOrd="0" presId="urn:microsoft.com/office/officeart/2005/8/layout/chevron2"/>
    <dgm:cxn modelId="{8088A081-FFFC-4BD2-8C6A-993F83FF2274}" type="presParOf" srcId="{265F3965-B247-4FD1-8611-02AE9BFFC37C}" destId="{B5500EDA-9DD1-4985-BA50-42D823BBA5A1}" srcOrd="0" destOrd="0" presId="urn:microsoft.com/office/officeart/2005/8/layout/chevron2"/>
    <dgm:cxn modelId="{44F9ABED-53F8-492C-BB86-21C168C67693}" type="presParOf" srcId="{265F3965-B247-4FD1-8611-02AE9BFFC37C}" destId="{A0458B79-4402-4471-8D3A-7B0A81ADE4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3A72B8-F178-4E16-9EB7-E07CE722C2D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A269E1-4F05-492A-8562-7CD82F4182C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Add changes</a:t>
          </a:r>
          <a:endParaRPr lang="en-US" dirty="0"/>
        </a:p>
      </dgm:t>
    </dgm:pt>
    <dgm:pt modelId="{2D1819CF-55CB-4129-8A7D-584DC02540BF}" type="parTrans" cxnId="{CB26E0C4-D596-49B6-A572-2BB9C0786473}">
      <dgm:prSet/>
      <dgm:spPr/>
      <dgm:t>
        <a:bodyPr/>
        <a:lstStyle/>
        <a:p>
          <a:endParaRPr lang="en-US"/>
        </a:p>
      </dgm:t>
    </dgm:pt>
    <dgm:pt modelId="{4E786B76-F3A4-48D7-835C-0537DABBECBB}" type="sibTrans" cxnId="{CB26E0C4-D596-49B6-A572-2BB9C0786473}">
      <dgm:prSet/>
      <dgm:spPr/>
      <dgm:t>
        <a:bodyPr/>
        <a:lstStyle/>
        <a:p>
          <a:endParaRPr lang="en-US"/>
        </a:p>
      </dgm:t>
    </dgm:pt>
    <dgm:pt modelId="{88A9F81D-A264-4629-B520-DFE5D0BC7210}">
      <dgm:prSet phldrT="[Text]"/>
      <dgm:spPr/>
      <dgm:t>
        <a:bodyPr/>
        <a:lstStyle/>
        <a:p>
          <a:r>
            <a:rPr lang="en-US" dirty="0" smtClean="0"/>
            <a:t>Commit changes</a:t>
          </a:r>
          <a:endParaRPr lang="en-US" dirty="0"/>
        </a:p>
      </dgm:t>
    </dgm:pt>
    <dgm:pt modelId="{060150AD-FEA2-4442-A752-533CE317AD1D}" type="parTrans" cxnId="{C43B6940-9F9C-4E57-810A-5F80656A535C}">
      <dgm:prSet/>
      <dgm:spPr/>
      <dgm:t>
        <a:bodyPr/>
        <a:lstStyle/>
        <a:p>
          <a:endParaRPr lang="en-US"/>
        </a:p>
      </dgm:t>
    </dgm:pt>
    <dgm:pt modelId="{A71C8809-66D8-499D-9FBD-F233E5B01B83}" type="sibTrans" cxnId="{C43B6940-9F9C-4E57-810A-5F80656A535C}">
      <dgm:prSet/>
      <dgm:spPr/>
      <dgm:t>
        <a:bodyPr/>
        <a:lstStyle/>
        <a:p>
          <a:endParaRPr lang="en-US"/>
        </a:p>
      </dgm:t>
    </dgm:pt>
    <dgm:pt modelId="{4A772FED-0247-4DD2-864F-E9298894BDA4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Push branch to the remote repository</a:t>
          </a:r>
          <a:endParaRPr lang="en-US" dirty="0"/>
        </a:p>
      </dgm:t>
    </dgm:pt>
    <dgm:pt modelId="{AB00A942-570F-45FA-9CDB-609B44DC0720}" type="parTrans" cxnId="{D260BBEC-AB54-438F-825A-FE643F68828D}">
      <dgm:prSet/>
      <dgm:spPr/>
      <dgm:t>
        <a:bodyPr/>
        <a:lstStyle/>
        <a:p>
          <a:endParaRPr lang="en-US"/>
        </a:p>
      </dgm:t>
    </dgm:pt>
    <dgm:pt modelId="{0CE9DBCE-4D2B-4CCB-B4FC-2B5BAA23BF08}" type="sibTrans" cxnId="{D260BBEC-AB54-438F-825A-FE643F68828D}">
      <dgm:prSet/>
      <dgm:spPr/>
      <dgm:t>
        <a:bodyPr/>
        <a:lstStyle/>
        <a:p>
          <a:endParaRPr lang="en-US"/>
        </a:p>
      </dgm:t>
    </dgm:pt>
    <dgm:pt modelId="{82E7B3CB-D199-4236-9902-F75DCF2A4F72}" type="pres">
      <dgm:prSet presAssocID="{643A72B8-F178-4E16-9EB7-E07CE722C2D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A9C919-EC63-4510-9418-A5B8B09A5A13}" type="pres">
      <dgm:prSet presAssocID="{643A72B8-F178-4E16-9EB7-E07CE722C2D9}" presName="dummyMaxCanvas" presStyleCnt="0">
        <dgm:presLayoutVars/>
      </dgm:prSet>
      <dgm:spPr/>
    </dgm:pt>
    <dgm:pt modelId="{FBD6EC0E-CBC8-489A-B588-DE950AFE998B}" type="pres">
      <dgm:prSet presAssocID="{643A72B8-F178-4E16-9EB7-E07CE722C2D9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EECF8-67DF-451E-8C72-5D5FE88E15CB}" type="pres">
      <dgm:prSet presAssocID="{643A72B8-F178-4E16-9EB7-E07CE722C2D9}" presName="ThreeNodes_2" presStyleLbl="node1" presStyleIdx="1" presStyleCnt="3" custLinFactNeighborX="-1471" custLinFactNeighborY="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50DA0-31EE-4457-94C1-D51BA71D44D6}" type="pres">
      <dgm:prSet presAssocID="{643A72B8-F178-4E16-9EB7-E07CE722C2D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F46CA-FCF2-4E82-AD4D-43B8955B4FA1}" type="pres">
      <dgm:prSet presAssocID="{643A72B8-F178-4E16-9EB7-E07CE722C2D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F7EE2-4D8E-4075-A477-8571318172C4}" type="pres">
      <dgm:prSet presAssocID="{643A72B8-F178-4E16-9EB7-E07CE722C2D9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9AC9F0-0B61-4181-BA4C-075916445CBF}" type="pres">
      <dgm:prSet presAssocID="{643A72B8-F178-4E16-9EB7-E07CE722C2D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BE8466-A68F-4011-9347-6F22CEF9F534}" type="pres">
      <dgm:prSet presAssocID="{643A72B8-F178-4E16-9EB7-E07CE722C2D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51065C-28FC-4DB3-830E-9F588D50CCF9}" type="pres">
      <dgm:prSet presAssocID="{643A72B8-F178-4E16-9EB7-E07CE722C2D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76DD30-9883-4AA9-950A-A5E49A1C2285}" type="presOf" srcId="{88A9F81D-A264-4629-B520-DFE5D0BC7210}" destId="{57BE8466-A68F-4011-9347-6F22CEF9F534}" srcOrd="1" destOrd="0" presId="urn:microsoft.com/office/officeart/2005/8/layout/vProcess5"/>
    <dgm:cxn modelId="{C43B6940-9F9C-4E57-810A-5F80656A535C}" srcId="{643A72B8-F178-4E16-9EB7-E07CE722C2D9}" destId="{88A9F81D-A264-4629-B520-DFE5D0BC7210}" srcOrd="1" destOrd="0" parTransId="{060150AD-FEA2-4442-A752-533CE317AD1D}" sibTransId="{A71C8809-66D8-499D-9FBD-F233E5B01B83}"/>
    <dgm:cxn modelId="{860FCAAB-AF74-49FB-99E0-474C26A4C4E4}" type="presOf" srcId="{4E786B76-F3A4-48D7-835C-0537DABBECBB}" destId="{C85F46CA-FCF2-4E82-AD4D-43B8955B4FA1}" srcOrd="0" destOrd="0" presId="urn:microsoft.com/office/officeart/2005/8/layout/vProcess5"/>
    <dgm:cxn modelId="{F96FAA61-E7DB-4407-8A1B-68EEEB84F18E}" type="presOf" srcId="{DEA269E1-4F05-492A-8562-7CD82F4182C9}" destId="{B29AC9F0-0B61-4181-BA4C-075916445CBF}" srcOrd="1" destOrd="0" presId="urn:microsoft.com/office/officeart/2005/8/layout/vProcess5"/>
    <dgm:cxn modelId="{5E7A4BB9-DD5C-486F-B16F-1A3B43CA4626}" type="presOf" srcId="{DEA269E1-4F05-492A-8562-7CD82F4182C9}" destId="{FBD6EC0E-CBC8-489A-B588-DE950AFE998B}" srcOrd="0" destOrd="0" presId="urn:microsoft.com/office/officeart/2005/8/layout/vProcess5"/>
    <dgm:cxn modelId="{D260BBEC-AB54-438F-825A-FE643F68828D}" srcId="{643A72B8-F178-4E16-9EB7-E07CE722C2D9}" destId="{4A772FED-0247-4DD2-864F-E9298894BDA4}" srcOrd="2" destOrd="0" parTransId="{AB00A942-570F-45FA-9CDB-609B44DC0720}" sibTransId="{0CE9DBCE-4D2B-4CCB-B4FC-2B5BAA23BF08}"/>
    <dgm:cxn modelId="{94BE7B35-9A39-4E48-9CEA-CD17C4152C9C}" type="presOf" srcId="{88A9F81D-A264-4629-B520-DFE5D0BC7210}" destId="{D6AEECF8-67DF-451E-8C72-5D5FE88E15CB}" srcOrd="0" destOrd="0" presId="urn:microsoft.com/office/officeart/2005/8/layout/vProcess5"/>
    <dgm:cxn modelId="{BA6DEB33-CE2A-4060-9F0D-734CB896ABF4}" type="presOf" srcId="{643A72B8-F178-4E16-9EB7-E07CE722C2D9}" destId="{82E7B3CB-D199-4236-9902-F75DCF2A4F72}" srcOrd="0" destOrd="0" presId="urn:microsoft.com/office/officeart/2005/8/layout/vProcess5"/>
    <dgm:cxn modelId="{0FB70AED-CB4C-41AE-9E47-9D09E67D701D}" type="presOf" srcId="{4A772FED-0247-4DD2-864F-E9298894BDA4}" destId="{3C650DA0-31EE-4457-94C1-D51BA71D44D6}" srcOrd="0" destOrd="0" presId="urn:microsoft.com/office/officeart/2005/8/layout/vProcess5"/>
    <dgm:cxn modelId="{F5902A3A-ACB8-4696-AFA3-7F78CFB9F519}" type="presOf" srcId="{A71C8809-66D8-499D-9FBD-F233E5B01B83}" destId="{34EF7EE2-4D8E-4075-A477-8571318172C4}" srcOrd="0" destOrd="0" presId="urn:microsoft.com/office/officeart/2005/8/layout/vProcess5"/>
    <dgm:cxn modelId="{CB26E0C4-D596-49B6-A572-2BB9C0786473}" srcId="{643A72B8-F178-4E16-9EB7-E07CE722C2D9}" destId="{DEA269E1-4F05-492A-8562-7CD82F4182C9}" srcOrd="0" destOrd="0" parTransId="{2D1819CF-55CB-4129-8A7D-584DC02540BF}" sibTransId="{4E786B76-F3A4-48D7-835C-0537DABBECBB}"/>
    <dgm:cxn modelId="{EFA5BF52-828E-4A19-956C-C044853CC07D}" type="presOf" srcId="{4A772FED-0247-4DD2-864F-E9298894BDA4}" destId="{C951065C-28FC-4DB3-830E-9F588D50CCF9}" srcOrd="1" destOrd="0" presId="urn:microsoft.com/office/officeart/2005/8/layout/vProcess5"/>
    <dgm:cxn modelId="{351502EB-C5B7-42FF-BB39-3CDE6B927CE7}" type="presParOf" srcId="{82E7B3CB-D199-4236-9902-F75DCF2A4F72}" destId="{6DA9C919-EC63-4510-9418-A5B8B09A5A13}" srcOrd="0" destOrd="0" presId="urn:microsoft.com/office/officeart/2005/8/layout/vProcess5"/>
    <dgm:cxn modelId="{F33AFFBA-A74C-4F5D-88FD-8C96D0F48469}" type="presParOf" srcId="{82E7B3CB-D199-4236-9902-F75DCF2A4F72}" destId="{FBD6EC0E-CBC8-489A-B588-DE950AFE998B}" srcOrd="1" destOrd="0" presId="urn:microsoft.com/office/officeart/2005/8/layout/vProcess5"/>
    <dgm:cxn modelId="{0C35A243-283B-4A01-B935-24F55B28F6C6}" type="presParOf" srcId="{82E7B3CB-D199-4236-9902-F75DCF2A4F72}" destId="{D6AEECF8-67DF-451E-8C72-5D5FE88E15CB}" srcOrd="2" destOrd="0" presId="urn:microsoft.com/office/officeart/2005/8/layout/vProcess5"/>
    <dgm:cxn modelId="{B8BF0FA4-102C-48AF-BDC0-C783C16291ED}" type="presParOf" srcId="{82E7B3CB-D199-4236-9902-F75DCF2A4F72}" destId="{3C650DA0-31EE-4457-94C1-D51BA71D44D6}" srcOrd="3" destOrd="0" presId="urn:microsoft.com/office/officeart/2005/8/layout/vProcess5"/>
    <dgm:cxn modelId="{87E9591E-1404-429D-9474-B6F1D1D9D941}" type="presParOf" srcId="{82E7B3CB-D199-4236-9902-F75DCF2A4F72}" destId="{C85F46CA-FCF2-4E82-AD4D-43B8955B4FA1}" srcOrd="4" destOrd="0" presId="urn:microsoft.com/office/officeart/2005/8/layout/vProcess5"/>
    <dgm:cxn modelId="{8A9AA45B-1480-417D-A34A-D6C1D195E621}" type="presParOf" srcId="{82E7B3CB-D199-4236-9902-F75DCF2A4F72}" destId="{34EF7EE2-4D8E-4075-A477-8571318172C4}" srcOrd="5" destOrd="0" presId="urn:microsoft.com/office/officeart/2005/8/layout/vProcess5"/>
    <dgm:cxn modelId="{74044D91-8234-4FE1-8719-F2F802B5768D}" type="presParOf" srcId="{82E7B3CB-D199-4236-9902-F75DCF2A4F72}" destId="{B29AC9F0-0B61-4181-BA4C-075916445CBF}" srcOrd="6" destOrd="0" presId="urn:microsoft.com/office/officeart/2005/8/layout/vProcess5"/>
    <dgm:cxn modelId="{D0C6E067-06A7-4FE1-BA96-49D40B0AAFE7}" type="presParOf" srcId="{82E7B3CB-D199-4236-9902-F75DCF2A4F72}" destId="{57BE8466-A68F-4011-9347-6F22CEF9F534}" srcOrd="7" destOrd="0" presId="urn:microsoft.com/office/officeart/2005/8/layout/vProcess5"/>
    <dgm:cxn modelId="{297056C0-146F-44EF-A9DB-CDACFFAC7E1B}" type="presParOf" srcId="{82E7B3CB-D199-4236-9902-F75DCF2A4F72}" destId="{C951065C-28FC-4DB3-830E-9F588D50CCF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A8E6F6-05B5-473F-9F06-4F25074B3B4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BB9F81-41F1-486F-868A-7F5980309412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Bitbucket</a:t>
          </a:r>
          <a:endParaRPr lang="en-US" sz="2000" dirty="0"/>
        </a:p>
      </dgm:t>
    </dgm:pt>
    <dgm:pt modelId="{75DF0173-BAA4-4549-A4C9-20A857020D2A}" type="parTrans" cxnId="{F21D72FC-A164-44A5-B9A6-896DEE0A0CDC}">
      <dgm:prSet/>
      <dgm:spPr/>
      <dgm:t>
        <a:bodyPr/>
        <a:lstStyle/>
        <a:p>
          <a:endParaRPr lang="en-US"/>
        </a:p>
      </dgm:t>
    </dgm:pt>
    <dgm:pt modelId="{C6ADD68E-25F9-467E-9C5A-B55DA7760C48}" type="sibTrans" cxnId="{F21D72FC-A164-44A5-B9A6-896DEE0A0CDC}">
      <dgm:prSet/>
      <dgm:spPr/>
      <dgm:t>
        <a:bodyPr/>
        <a:lstStyle/>
        <a:p>
          <a:endParaRPr lang="en-US"/>
        </a:p>
      </dgm:t>
    </dgm:pt>
    <dgm:pt modelId="{5CB999B8-5F42-47BC-9908-B275E2BFD0FF}">
      <dgm:prSet phldrT="[Text]" custT="1"/>
      <dgm:spPr/>
      <dgm:t>
        <a:bodyPr/>
        <a:lstStyle/>
        <a:p>
          <a:r>
            <a:rPr lang="en-US" sz="1800" dirty="0" smtClean="0"/>
            <a:t>Log on to the remote repository and select create pull request.</a:t>
          </a:r>
          <a:endParaRPr lang="en-US" sz="1800" dirty="0"/>
        </a:p>
      </dgm:t>
    </dgm:pt>
    <dgm:pt modelId="{E3A684BD-1F24-488F-BCE1-145E3BE15A5A}" type="parTrans" cxnId="{91F6A7BF-72AB-451E-8B2D-3F2CFDC12BE6}">
      <dgm:prSet/>
      <dgm:spPr/>
      <dgm:t>
        <a:bodyPr/>
        <a:lstStyle/>
        <a:p>
          <a:endParaRPr lang="en-US"/>
        </a:p>
      </dgm:t>
    </dgm:pt>
    <dgm:pt modelId="{47E7A8FD-0103-41F7-AE3D-707958CCA8B2}" type="sibTrans" cxnId="{91F6A7BF-72AB-451E-8B2D-3F2CFDC12BE6}">
      <dgm:prSet/>
      <dgm:spPr/>
      <dgm:t>
        <a:bodyPr/>
        <a:lstStyle/>
        <a:p>
          <a:endParaRPr lang="en-US"/>
        </a:p>
      </dgm:t>
    </dgm:pt>
    <dgm:pt modelId="{4705CFD6-EEB9-4163-A41D-1019316300AD}">
      <dgm:prSet phldrT="[Text]" custT="1"/>
      <dgm:spPr/>
      <dgm:t>
        <a:bodyPr/>
        <a:lstStyle/>
        <a:p>
          <a:r>
            <a:rPr lang="en-US" sz="2000" dirty="0" smtClean="0"/>
            <a:t>Pull Request</a:t>
          </a:r>
          <a:endParaRPr lang="en-US" sz="2000" dirty="0"/>
        </a:p>
      </dgm:t>
    </dgm:pt>
    <dgm:pt modelId="{D84E5842-B94B-4EEA-B7EA-B2F5281DDB8E}" type="parTrans" cxnId="{73B2199A-6106-4716-BF7E-34F289436432}">
      <dgm:prSet/>
      <dgm:spPr/>
      <dgm:t>
        <a:bodyPr/>
        <a:lstStyle/>
        <a:p>
          <a:endParaRPr lang="en-US"/>
        </a:p>
      </dgm:t>
    </dgm:pt>
    <dgm:pt modelId="{B12F61CE-04CF-42C4-B301-CAB0C8741BF4}" type="sibTrans" cxnId="{73B2199A-6106-4716-BF7E-34F289436432}">
      <dgm:prSet/>
      <dgm:spPr/>
      <dgm:t>
        <a:bodyPr/>
        <a:lstStyle/>
        <a:p>
          <a:endParaRPr lang="en-US"/>
        </a:p>
      </dgm:t>
    </dgm:pt>
    <dgm:pt modelId="{35E54CE4-F860-4F5F-9517-13F918B0871D}">
      <dgm:prSet phldrT="[Text]" custT="1"/>
      <dgm:spPr/>
      <dgm:t>
        <a:bodyPr/>
        <a:lstStyle/>
        <a:p>
          <a:r>
            <a:rPr lang="en-US" sz="1800" dirty="0" smtClean="0"/>
            <a:t>Select your branch as the source and merge into master. Add reviewers and create.</a:t>
          </a:r>
          <a:endParaRPr lang="en-US" sz="1800" dirty="0"/>
        </a:p>
      </dgm:t>
    </dgm:pt>
    <dgm:pt modelId="{14C24A16-718E-4220-8DF9-A5B4A53766EC}" type="parTrans" cxnId="{8F23BB99-640F-4594-9A74-FAEB0EFC0526}">
      <dgm:prSet/>
      <dgm:spPr/>
      <dgm:t>
        <a:bodyPr/>
        <a:lstStyle/>
        <a:p>
          <a:endParaRPr lang="en-US"/>
        </a:p>
      </dgm:t>
    </dgm:pt>
    <dgm:pt modelId="{BE601365-ED48-4163-91F0-51D867FA1336}" type="sibTrans" cxnId="{8F23BB99-640F-4594-9A74-FAEB0EFC0526}">
      <dgm:prSet/>
      <dgm:spPr/>
      <dgm:t>
        <a:bodyPr/>
        <a:lstStyle/>
        <a:p>
          <a:endParaRPr lang="en-US"/>
        </a:p>
      </dgm:t>
    </dgm:pt>
    <dgm:pt modelId="{75C8167D-C45B-4A94-B077-A1879A061324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Clean up</a:t>
          </a:r>
          <a:endParaRPr lang="en-US" sz="2000" dirty="0"/>
        </a:p>
      </dgm:t>
    </dgm:pt>
    <dgm:pt modelId="{A71ADA72-4BDA-42BB-A405-5CC92CF5BD82}" type="parTrans" cxnId="{BA1733E4-C769-469B-8971-CE30C52B9C23}">
      <dgm:prSet/>
      <dgm:spPr/>
      <dgm:t>
        <a:bodyPr/>
        <a:lstStyle/>
        <a:p>
          <a:endParaRPr lang="en-US"/>
        </a:p>
      </dgm:t>
    </dgm:pt>
    <dgm:pt modelId="{6893FE18-E651-49E7-B4B3-317C078648E0}" type="sibTrans" cxnId="{BA1733E4-C769-469B-8971-CE30C52B9C23}">
      <dgm:prSet/>
      <dgm:spPr/>
      <dgm:t>
        <a:bodyPr/>
        <a:lstStyle/>
        <a:p>
          <a:endParaRPr lang="en-US"/>
        </a:p>
      </dgm:t>
    </dgm:pt>
    <dgm:pt modelId="{3C7943D6-E92C-490A-9D77-B1CD1CE5747E}">
      <dgm:prSet phldrT="[Text]" custT="1"/>
      <dgm:spPr/>
      <dgm:t>
        <a:bodyPr/>
        <a:lstStyle/>
        <a:p>
          <a:r>
            <a:rPr lang="en-US" sz="1800" dirty="0" smtClean="0"/>
            <a:t>Delete your branch once the pull request has been accepted. </a:t>
          </a:r>
          <a:endParaRPr lang="en-US" sz="1800" dirty="0"/>
        </a:p>
      </dgm:t>
    </dgm:pt>
    <dgm:pt modelId="{BB1290BD-C1C3-4175-93B1-4804943853FC}" type="parTrans" cxnId="{C172C7F7-C47D-48E0-824A-76D1C0E79727}">
      <dgm:prSet/>
      <dgm:spPr/>
      <dgm:t>
        <a:bodyPr/>
        <a:lstStyle/>
        <a:p>
          <a:endParaRPr lang="en-US"/>
        </a:p>
      </dgm:t>
    </dgm:pt>
    <dgm:pt modelId="{C3156E2F-FF6C-446D-A012-A635F5FDD8E5}" type="sibTrans" cxnId="{C172C7F7-C47D-48E0-824A-76D1C0E79727}">
      <dgm:prSet/>
      <dgm:spPr/>
      <dgm:t>
        <a:bodyPr/>
        <a:lstStyle/>
        <a:p>
          <a:endParaRPr lang="en-US"/>
        </a:p>
      </dgm:t>
    </dgm:pt>
    <dgm:pt modelId="{397A0F00-E2EB-473C-8B13-69372E31607F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Update Pull Request</a:t>
          </a:r>
          <a:endParaRPr lang="en-US" sz="2000" dirty="0"/>
        </a:p>
      </dgm:t>
    </dgm:pt>
    <dgm:pt modelId="{6992F0D4-3FCB-4E94-BEBE-A2445B299860}" type="parTrans" cxnId="{54F08165-ABF6-4FF4-B3BA-49278973CC2C}">
      <dgm:prSet/>
      <dgm:spPr/>
      <dgm:t>
        <a:bodyPr/>
        <a:lstStyle/>
        <a:p>
          <a:endParaRPr lang="en-US"/>
        </a:p>
      </dgm:t>
    </dgm:pt>
    <dgm:pt modelId="{3BBD98C9-0AD9-49C4-85D7-8A5CD6D2C05F}" type="sibTrans" cxnId="{54F08165-ABF6-4FF4-B3BA-49278973CC2C}">
      <dgm:prSet/>
      <dgm:spPr/>
      <dgm:t>
        <a:bodyPr/>
        <a:lstStyle/>
        <a:p>
          <a:endParaRPr lang="en-US"/>
        </a:p>
      </dgm:t>
    </dgm:pt>
    <dgm:pt modelId="{ABD5A974-6A2E-45AE-AAFA-B156E8895B6E}">
      <dgm:prSet custT="1"/>
      <dgm:spPr/>
      <dgm:t>
        <a:bodyPr/>
        <a:lstStyle/>
        <a:p>
          <a:r>
            <a:rPr lang="en-US" sz="1800" dirty="0" smtClean="0"/>
            <a:t>Make the necessary  changes the reviewer required.</a:t>
          </a:r>
          <a:endParaRPr lang="en-US" sz="1800" dirty="0"/>
        </a:p>
      </dgm:t>
    </dgm:pt>
    <dgm:pt modelId="{C8632034-3685-4E4B-81EC-4EA51F454980}" type="parTrans" cxnId="{355A3B51-803E-4DB6-9765-4C0DA4278BDC}">
      <dgm:prSet/>
      <dgm:spPr/>
      <dgm:t>
        <a:bodyPr/>
        <a:lstStyle/>
        <a:p>
          <a:endParaRPr lang="en-US"/>
        </a:p>
      </dgm:t>
    </dgm:pt>
    <dgm:pt modelId="{DAEDBDF5-DB3A-4791-B7C3-DD180BDBA3A7}" type="sibTrans" cxnId="{355A3B51-803E-4DB6-9765-4C0DA4278BDC}">
      <dgm:prSet/>
      <dgm:spPr/>
      <dgm:t>
        <a:bodyPr/>
        <a:lstStyle/>
        <a:p>
          <a:endParaRPr lang="en-US"/>
        </a:p>
      </dgm:t>
    </dgm:pt>
    <dgm:pt modelId="{D9016BF6-2E61-4098-9BC8-CD7777CF7D9F}" type="pres">
      <dgm:prSet presAssocID="{A0A8E6F6-05B5-473F-9F06-4F25074B3B4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FBD96D3-B552-49C2-A6BD-B8D274C2E31B}" type="pres">
      <dgm:prSet presAssocID="{7DBB9F81-41F1-486F-868A-7F5980309412}" presName="composite" presStyleCnt="0"/>
      <dgm:spPr/>
    </dgm:pt>
    <dgm:pt modelId="{14C22656-9BDE-4696-9985-A19B9C87AC00}" type="pres">
      <dgm:prSet presAssocID="{7DBB9F81-41F1-486F-868A-7F5980309412}" presName="bentUpArrow1" presStyleLbl="alignImgPlace1" presStyleIdx="0" presStyleCnt="3"/>
      <dgm:spPr/>
    </dgm:pt>
    <dgm:pt modelId="{1C632D31-CA6F-4A9B-B986-CD083EFF97F8}" type="pres">
      <dgm:prSet presAssocID="{7DBB9F81-41F1-486F-868A-7F5980309412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69D0D-8FC4-417D-A2D3-F81698506C4A}" type="pres">
      <dgm:prSet presAssocID="{7DBB9F81-41F1-486F-868A-7F5980309412}" presName="ChildText" presStyleLbl="revTx" presStyleIdx="0" presStyleCnt="4" custScaleX="259324" custLinFactNeighborX="89989" custLinFactNeighborY="-42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9632C-704A-4E4F-81EA-BDD95AAF0FA7}" type="pres">
      <dgm:prSet presAssocID="{C6ADD68E-25F9-467E-9C5A-B55DA7760C48}" presName="sibTrans" presStyleCnt="0"/>
      <dgm:spPr/>
    </dgm:pt>
    <dgm:pt modelId="{2568E243-8AD1-4738-A431-B9BB5E1E7738}" type="pres">
      <dgm:prSet presAssocID="{4705CFD6-EEB9-4163-A41D-1019316300AD}" presName="composite" presStyleCnt="0"/>
      <dgm:spPr/>
    </dgm:pt>
    <dgm:pt modelId="{893909A4-4AD9-46C0-9538-6A546A2343BF}" type="pres">
      <dgm:prSet presAssocID="{4705CFD6-EEB9-4163-A41D-1019316300AD}" presName="bentUpArrow1" presStyleLbl="alignImgPlace1" presStyleIdx="1" presStyleCnt="3" custLinFactNeighborX="-43516" custLinFactNeighborY="-4437"/>
      <dgm:spPr/>
    </dgm:pt>
    <dgm:pt modelId="{2A8A7A23-5955-407F-B006-F483A073275E}" type="pres">
      <dgm:prSet presAssocID="{4705CFD6-EEB9-4163-A41D-1019316300AD}" presName="ParentText" presStyleLbl="node1" presStyleIdx="1" presStyleCnt="4" custLinFactNeighborX="-28838" custLinFactNeighborY="-367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3760D-E33C-4835-903F-A28B625223E7}" type="pres">
      <dgm:prSet presAssocID="{4705CFD6-EEB9-4163-A41D-1019316300AD}" presName="ChildText" presStyleLbl="revTx" presStyleIdx="1" presStyleCnt="4" custScaleX="288842" custLinFactNeighborX="65273" custLinFactNeighborY="17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3B0F0-ED70-49EC-93E1-EBA6D1FFE935}" type="pres">
      <dgm:prSet presAssocID="{B12F61CE-04CF-42C4-B301-CAB0C8741BF4}" presName="sibTrans" presStyleCnt="0"/>
      <dgm:spPr/>
    </dgm:pt>
    <dgm:pt modelId="{61095785-5E9C-4C32-8932-1AD5B683BB47}" type="pres">
      <dgm:prSet presAssocID="{397A0F00-E2EB-473C-8B13-69372E31607F}" presName="composite" presStyleCnt="0"/>
      <dgm:spPr/>
    </dgm:pt>
    <dgm:pt modelId="{0DD33D11-D46A-41D6-88C2-A6E5D991A4C7}" type="pres">
      <dgm:prSet presAssocID="{397A0F00-E2EB-473C-8B13-69372E31607F}" presName="bentUpArrow1" presStyleLbl="alignImgPlace1" presStyleIdx="2" presStyleCnt="3" custLinFactNeighborX="-71970" custLinFactNeighborY="4388"/>
      <dgm:spPr/>
    </dgm:pt>
    <dgm:pt modelId="{602809A0-806D-4646-87F0-56240F3C3D58}" type="pres">
      <dgm:prSet presAssocID="{397A0F00-E2EB-473C-8B13-69372E31607F}" presName="ParentText" presStyleLbl="node1" presStyleIdx="2" presStyleCnt="4" custLinFactNeighborX="-49113" custLinFactNeighborY="74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55609-7264-434D-8771-F2E88140644C}" type="pres">
      <dgm:prSet presAssocID="{397A0F00-E2EB-473C-8B13-69372E31607F}" presName="ChildText" presStyleLbl="revTx" presStyleIdx="2" presStyleCnt="4" custScaleX="261174" custLinFactNeighborX="15183" custLinFactNeighborY="-23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B32EC-0A97-495E-9D56-2D439A036401}" type="pres">
      <dgm:prSet presAssocID="{3BBD98C9-0AD9-49C4-85D7-8A5CD6D2C05F}" presName="sibTrans" presStyleCnt="0"/>
      <dgm:spPr/>
    </dgm:pt>
    <dgm:pt modelId="{3CF41785-1D08-4E37-95FF-CC905F2BCDFC}" type="pres">
      <dgm:prSet presAssocID="{75C8167D-C45B-4A94-B077-A1879A061324}" presName="composite" presStyleCnt="0"/>
      <dgm:spPr/>
    </dgm:pt>
    <dgm:pt modelId="{F1996499-9FC1-4502-A335-40326E75E4BF}" type="pres">
      <dgm:prSet presAssocID="{75C8167D-C45B-4A94-B077-A1879A061324}" presName="ParentText" presStyleLbl="node1" presStyleIdx="3" presStyleCnt="4" custLinFactNeighborX="-76008" custLinFactNeighborY="598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D2C9D-8EA0-4A17-A4A4-A6303B78FD54}" type="pres">
      <dgm:prSet presAssocID="{75C8167D-C45B-4A94-B077-A1879A061324}" presName="FinalChildText" presStyleLbl="revTx" presStyleIdx="3" presStyleCnt="4" custScaleX="233154" custLinFactNeighborX="-19102" custLinFactNeighborY="39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F08165-ABF6-4FF4-B3BA-49278973CC2C}" srcId="{A0A8E6F6-05B5-473F-9F06-4F25074B3B46}" destId="{397A0F00-E2EB-473C-8B13-69372E31607F}" srcOrd="2" destOrd="0" parTransId="{6992F0D4-3FCB-4E94-BEBE-A2445B299860}" sibTransId="{3BBD98C9-0AD9-49C4-85D7-8A5CD6D2C05F}"/>
    <dgm:cxn modelId="{6F765017-8338-486E-BBF9-5F3B985D8490}" type="presOf" srcId="{3C7943D6-E92C-490A-9D77-B1CD1CE5747E}" destId="{EAED2C9D-8EA0-4A17-A4A4-A6303B78FD54}" srcOrd="0" destOrd="0" presId="urn:microsoft.com/office/officeart/2005/8/layout/StepDownProcess"/>
    <dgm:cxn modelId="{C172C7F7-C47D-48E0-824A-76D1C0E79727}" srcId="{75C8167D-C45B-4A94-B077-A1879A061324}" destId="{3C7943D6-E92C-490A-9D77-B1CD1CE5747E}" srcOrd="0" destOrd="0" parTransId="{BB1290BD-C1C3-4175-93B1-4804943853FC}" sibTransId="{C3156E2F-FF6C-446D-A012-A635F5FDD8E5}"/>
    <dgm:cxn modelId="{77EE1FC7-2262-4385-A3FD-530541BE2D19}" type="presOf" srcId="{75C8167D-C45B-4A94-B077-A1879A061324}" destId="{F1996499-9FC1-4502-A335-40326E75E4BF}" srcOrd="0" destOrd="0" presId="urn:microsoft.com/office/officeart/2005/8/layout/StepDownProcess"/>
    <dgm:cxn modelId="{F21D72FC-A164-44A5-B9A6-896DEE0A0CDC}" srcId="{A0A8E6F6-05B5-473F-9F06-4F25074B3B46}" destId="{7DBB9F81-41F1-486F-868A-7F5980309412}" srcOrd="0" destOrd="0" parTransId="{75DF0173-BAA4-4549-A4C9-20A857020D2A}" sibTransId="{C6ADD68E-25F9-467E-9C5A-B55DA7760C48}"/>
    <dgm:cxn modelId="{34D8EFAF-B31D-485D-AFC2-0D21D54808F9}" type="presOf" srcId="{ABD5A974-6A2E-45AE-AAFA-B156E8895B6E}" destId="{62455609-7264-434D-8771-F2E88140644C}" srcOrd="0" destOrd="0" presId="urn:microsoft.com/office/officeart/2005/8/layout/StepDownProcess"/>
    <dgm:cxn modelId="{D0B1FCBC-1B96-4B5B-B02F-4A25F665053D}" type="presOf" srcId="{35E54CE4-F860-4F5F-9517-13F918B0871D}" destId="{2F93760D-E33C-4835-903F-A28B625223E7}" srcOrd="0" destOrd="0" presId="urn:microsoft.com/office/officeart/2005/8/layout/StepDownProcess"/>
    <dgm:cxn modelId="{00E7C17D-9921-404B-9CB8-AC7E9C089B6A}" type="presOf" srcId="{A0A8E6F6-05B5-473F-9F06-4F25074B3B46}" destId="{D9016BF6-2E61-4098-9BC8-CD7777CF7D9F}" srcOrd="0" destOrd="0" presId="urn:microsoft.com/office/officeart/2005/8/layout/StepDownProcess"/>
    <dgm:cxn modelId="{BA1733E4-C769-469B-8971-CE30C52B9C23}" srcId="{A0A8E6F6-05B5-473F-9F06-4F25074B3B46}" destId="{75C8167D-C45B-4A94-B077-A1879A061324}" srcOrd="3" destOrd="0" parTransId="{A71ADA72-4BDA-42BB-A405-5CC92CF5BD82}" sibTransId="{6893FE18-E651-49E7-B4B3-317C078648E0}"/>
    <dgm:cxn modelId="{8F23BB99-640F-4594-9A74-FAEB0EFC0526}" srcId="{4705CFD6-EEB9-4163-A41D-1019316300AD}" destId="{35E54CE4-F860-4F5F-9517-13F918B0871D}" srcOrd="0" destOrd="0" parTransId="{14C24A16-718E-4220-8DF9-A5B4A53766EC}" sibTransId="{BE601365-ED48-4163-91F0-51D867FA1336}"/>
    <dgm:cxn modelId="{73B2199A-6106-4716-BF7E-34F289436432}" srcId="{A0A8E6F6-05B5-473F-9F06-4F25074B3B46}" destId="{4705CFD6-EEB9-4163-A41D-1019316300AD}" srcOrd="1" destOrd="0" parTransId="{D84E5842-B94B-4EEA-B7EA-B2F5281DDB8E}" sibTransId="{B12F61CE-04CF-42C4-B301-CAB0C8741BF4}"/>
    <dgm:cxn modelId="{91F6A7BF-72AB-451E-8B2D-3F2CFDC12BE6}" srcId="{7DBB9F81-41F1-486F-868A-7F5980309412}" destId="{5CB999B8-5F42-47BC-9908-B275E2BFD0FF}" srcOrd="0" destOrd="0" parTransId="{E3A684BD-1F24-488F-BCE1-145E3BE15A5A}" sibTransId="{47E7A8FD-0103-41F7-AE3D-707958CCA8B2}"/>
    <dgm:cxn modelId="{370B1D88-1710-402F-9202-B0E88C2AE940}" type="presOf" srcId="{397A0F00-E2EB-473C-8B13-69372E31607F}" destId="{602809A0-806D-4646-87F0-56240F3C3D58}" srcOrd="0" destOrd="0" presId="urn:microsoft.com/office/officeart/2005/8/layout/StepDownProcess"/>
    <dgm:cxn modelId="{355A3B51-803E-4DB6-9765-4C0DA4278BDC}" srcId="{397A0F00-E2EB-473C-8B13-69372E31607F}" destId="{ABD5A974-6A2E-45AE-AAFA-B156E8895B6E}" srcOrd="0" destOrd="0" parTransId="{C8632034-3685-4E4B-81EC-4EA51F454980}" sibTransId="{DAEDBDF5-DB3A-4791-B7C3-DD180BDBA3A7}"/>
    <dgm:cxn modelId="{A5BE9296-BA41-4DF2-B5FB-20289BED7446}" type="presOf" srcId="{5CB999B8-5F42-47BC-9908-B275E2BFD0FF}" destId="{8AE69D0D-8FC4-417D-A2D3-F81698506C4A}" srcOrd="0" destOrd="0" presId="urn:microsoft.com/office/officeart/2005/8/layout/StepDownProcess"/>
    <dgm:cxn modelId="{C14E996B-9D98-4AF1-999C-9C778FAE90AC}" type="presOf" srcId="{4705CFD6-EEB9-4163-A41D-1019316300AD}" destId="{2A8A7A23-5955-407F-B006-F483A073275E}" srcOrd="0" destOrd="0" presId="urn:microsoft.com/office/officeart/2005/8/layout/StepDownProcess"/>
    <dgm:cxn modelId="{1FBCCCEE-2BBC-44A7-A124-9DA2C2D892B5}" type="presOf" srcId="{7DBB9F81-41F1-486F-868A-7F5980309412}" destId="{1C632D31-CA6F-4A9B-B986-CD083EFF97F8}" srcOrd="0" destOrd="0" presId="urn:microsoft.com/office/officeart/2005/8/layout/StepDownProcess"/>
    <dgm:cxn modelId="{936B5926-4798-41F1-A87F-38267E0CD390}" type="presParOf" srcId="{D9016BF6-2E61-4098-9BC8-CD7777CF7D9F}" destId="{1FBD96D3-B552-49C2-A6BD-B8D274C2E31B}" srcOrd="0" destOrd="0" presId="urn:microsoft.com/office/officeart/2005/8/layout/StepDownProcess"/>
    <dgm:cxn modelId="{7AE0B14B-562D-4004-8FE2-3FA35CA034BE}" type="presParOf" srcId="{1FBD96D3-B552-49C2-A6BD-B8D274C2E31B}" destId="{14C22656-9BDE-4696-9985-A19B9C87AC00}" srcOrd="0" destOrd="0" presId="urn:microsoft.com/office/officeart/2005/8/layout/StepDownProcess"/>
    <dgm:cxn modelId="{2A00C467-7A06-4E0E-94C7-C18DD55EB152}" type="presParOf" srcId="{1FBD96D3-B552-49C2-A6BD-B8D274C2E31B}" destId="{1C632D31-CA6F-4A9B-B986-CD083EFF97F8}" srcOrd="1" destOrd="0" presId="urn:microsoft.com/office/officeart/2005/8/layout/StepDownProcess"/>
    <dgm:cxn modelId="{5B301CC4-C90B-4B95-9B66-7EDC1C668BF6}" type="presParOf" srcId="{1FBD96D3-B552-49C2-A6BD-B8D274C2E31B}" destId="{8AE69D0D-8FC4-417D-A2D3-F81698506C4A}" srcOrd="2" destOrd="0" presId="urn:microsoft.com/office/officeart/2005/8/layout/StepDownProcess"/>
    <dgm:cxn modelId="{20D732E1-9C5D-4C07-B139-7CDC12A1789C}" type="presParOf" srcId="{D9016BF6-2E61-4098-9BC8-CD7777CF7D9F}" destId="{A6C9632C-704A-4E4F-81EA-BDD95AAF0FA7}" srcOrd="1" destOrd="0" presId="urn:microsoft.com/office/officeart/2005/8/layout/StepDownProcess"/>
    <dgm:cxn modelId="{6F2D5E87-1F09-4186-AA5F-AC5F35534CA0}" type="presParOf" srcId="{D9016BF6-2E61-4098-9BC8-CD7777CF7D9F}" destId="{2568E243-8AD1-4738-A431-B9BB5E1E7738}" srcOrd="2" destOrd="0" presId="urn:microsoft.com/office/officeart/2005/8/layout/StepDownProcess"/>
    <dgm:cxn modelId="{8DC7369B-E304-43A5-9823-6386EE624C22}" type="presParOf" srcId="{2568E243-8AD1-4738-A431-B9BB5E1E7738}" destId="{893909A4-4AD9-46C0-9538-6A546A2343BF}" srcOrd="0" destOrd="0" presId="urn:microsoft.com/office/officeart/2005/8/layout/StepDownProcess"/>
    <dgm:cxn modelId="{AE3B1EB3-D279-4756-B69A-E5BEE6F1DB0A}" type="presParOf" srcId="{2568E243-8AD1-4738-A431-B9BB5E1E7738}" destId="{2A8A7A23-5955-407F-B006-F483A073275E}" srcOrd="1" destOrd="0" presId="urn:microsoft.com/office/officeart/2005/8/layout/StepDownProcess"/>
    <dgm:cxn modelId="{57BE146D-A552-4F02-B555-DB392D67E971}" type="presParOf" srcId="{2568E243-8AD1-4738-A431-B9BB5E1E7738}" destId="{2F93760D-E33C-4835-903F-A28B625223E7}" srcOrd="2" destOrd="0" presId="urn:microsoft.com/office/officeart/2005/8/layout/StepDownProcess"/>
    <dgm:cxn modelId="{E99E3016-E9E6-4BC0-BF20-5EEC29904490}" type="presParOf" srcId="{D9016BF6-2E61-4098-9BC8-CD7777CF7D9F}" destId="{6F33B0F0-ED70-49EC-93E1-EBA6D1FFE935}" srcOrd="3" destOrd="0" presId="urn:microsoft.com/office/officeart/2005/8/layout/StepDownProcess"/>
    <dgm:cxn modelId="{1026D95B-5C0A-4E6D-9241-2FF672CE2255}" type="presParOf" srcId="{D9016BF6-2E61-4098-9BC8-CD7777CF7D9F}" destId="{61095785-5E9C-4C32-8932-1AD5B683BB47}" srcOrd="4" destOrd="0" presId="urn:microsoft.com/office/officeart/2005/8/layout/StepDownProcess"/>
    <dgm:cxn modelId="{6EE76FFB-F2EB-4A65-B68C-4821396B25E4}" type="presParOf" srcId="{61095785-5E9C-4C32-8932-1AD5B683BB47}" destId="{0DD33D11-D46A-41D6-88C2-A6E5D991A4C7}" srcOrd="0" destOrd="0" presId="urn:microsoft.com/office/officeart/2005/8/layout/StepDownProcess"/>
    <dgm:cxn modelId="{87E884C4-E32B-46B7-B0DD-03E9E163ED1E}" type="presParOf" srcId="{61095785-5E9C-4C32-8932-1AD5B683BB47}" destId="{602809A0-806D-4646-87F0-56240F3C3D58}" srcOrd="1" destOrd="0" presId="urn:microsoft.com/office/officeart/2005/8/layout/StepDownProcess"/>
    <dgm:cxn modelId="{75A0BA0F-3E79-4DD4-A086-6C8B5C113FE3}" type="presParOf" srcId="{61095785-5E9C-4C32-8932-1AD5B683BB47}" destId="{62455609-7264-434D-8771-F2E88140644C}" srcOrd="2" destOrd="0" presId="urn:microsoft.com/office/officeart/2005/8/layout/StepDownProcess"/>
    <dgm:cxn modelId="{66CEA94B-77AC-41D9-8FD3-684BDCDEE7BA}" type="presParOf" srcId="{D9016BF6-2E61-4098-9BC8-CD7777CF7D9F}" destId="{11AB32EC-0A97-495E-9D56-2D439A036401}" srcOrd="5" destOrd="0" presId="urn:microsoft.com/office/officeart/2005/8/layout/StepDownProcess"/>
    <dgm:cxn modelId="{BEDAD2AA-614B-4A85-887A-57994F9F78D0}" type="presParOf" srcId="{D9016BF6-2E61-4098-9BC8-CD7777CF7D9F}" destId="{3CF41785-1D08-4E37-95FF-CC905F2BCDFC}" srcOrd="6" destOrd="0" presId="urn:microsoft.com/office/officeart/2005/8/layout/StepDownProcess"/>
    <dgm:cxn modelId="{A348031B-C8D0-4AF7-A41C-F8B6D058D88D}" type="presParOf" srcId="{3CF41785-1D08-4E37-95FF-CC905F2BCDFC}" destId="{F1996499-9FC1-4502-A335-40326E75E4BF}" srcOrd="0" destOrd="0" presId="urn:microsoft.com/office/officeart/2005/8/layout/StepDownProcess"/>
    <dgm:cxn modelId="{9442F4EF-8991-4577-ADCB-4A07552D3933}" type="presParOf" srcId="{3CF41785-1D08-4E37-95FF-CC905F2BCDFC}" destId="{EAED2C9D-8EA0-4A17-A4A4-A6303B78FD5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FCB562-891E-4639-A0BD-AD92938AB2D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754EEF-FE36-4A11-BB33-C6CA2D23E3E3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Checkout PR branch</a:t>
          </a:r>
          <a:endParaRPr lang="en-US" dirty="0"/>
        </a:p>
      </dgm:t>
    </dgm:pt>
    <dgm:pt modelId="{C9880B8F-2CDB-4AC5-83DB-7F82214E8D63}" type="parTrans" cxnId="{EB230D2E-B8ED-469D-9F36-43E17B12CD3A}">
      <dgm:prSet/>
      <dgm:spPr/>
      <dgm:t>
        <a:bodyPr/>
        <a:lstStyle/>
        <a:p>
          <a:endParaRPr lang="en-US"/>
        </a:p>
      </dgm:t>
    </dgm:pt>
    <dgm:pt modelId="{EEC0C5C7-E5B4-40F8-8CFE-497564D7D8C8}" type="sibTrans" cxnId="{EB230D2E-B8ED-469D-9F36-43E17B12CD3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C7E300E6-3A29-4CFD-AA0B-CA89737C0D0E}">
      <dgm:prSet phldrT="[Text]"/>
      <dgm:spPr/>
      <dgm:t>
        <a:bodyPr/>
        <a:lstStyle/>
        <a:p>
          <a:r>
            <a:rPr lang="en-US" dirty="0" smtClean="0"/>
            <a:t>Run tests and code quality checks</a:t>
          </a:r>
          <a:endParaRPr lang="en-US" dirty="0"/>
        </a:p>
      </dgm:t>
    </dgm:pt>
    <dgm:pt modelId="{7FDD7772-B9B4-4280-8F3C-1A52E8905332}" type="parTrans" cxnId="{F4BE317F-106A-4A92-B9C8-8200BBCEFC87}">
      <dgm:prSet/>
      <dgm:spPr/>
      <dgm:t>
        <a:bodyPr/>
        <a:lstStyle/>
        <a:p>
          <a:endParaRPr lang="en-US"/>
        </a:p>
      </dgm:t>
    </dgm:pt>
    <dgm:pt modelId="{BFAA00C4-AEB3-4C3E-9FF8-63A1CCD60B5A}" type="sibTrans" cxnId="{F4BE317F-106A-4A92-B9C8-8200BBCEFC87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F46B808-3A61-4CE8-A9BB-4F0D88D975F4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Notify requester of fixes required</a:t>
          </a:r>
          <a:endParaRPr lang="en-US" dirty="0"/>
        </a:p>
      </dgm:t>
    </dgm:pt>
    <dgm:pt modelId="{7C2D0439-1359-4F51-8AE9-AF88CC7B33C2}" type="parTrans" cxnId="{DA58F7DE-3BE1-4BEF-BC05-8C327AF00F52}">
      <dgm:prSet/>
      <dgm:spPr/>
      <dgm:t>
        <a:bodyPr/>
        <a:lstStyle/>
        <a:p>
          <a:endParaRPr lang="en-US"/>
        </a:p>
      </dgm:t>
    </dgm:pt>
    <dgm:pt modelId="{2689D15F-69B9-4C68-BE17-A5EA582C69E2}" type="sibTrans" cxnId="{DA58F7DE-3BE1-4BEF-BC05-8C327AF00F52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F5BC580A-A628-4475-9EC8-803B547FE501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dirty="0" smtClean="0"/>
            <a:t>Wait for next push</a:t>
          </a:r>
          <a:endParaRPr lang="en-US" dirty="0"/>
        </a:p>
      </dgm:t>
    </dgm:pt>
    <dgm:pt modelId="{D168FAF3-A433-4669-A968-0D5D68F81C59}" type="parTrans" cxnId="{8680302A-A3C8-4266-AF82-37C94C6CBC26}">
      <dgm:prSet/>
      <dgm:spPr/>
      <dgm:t>
        <a:bodyPr/>
        <a:lstStyle/>
        <a:p>
          <a:endParaRPr lang="en-US"/>
        </a:p>
      </dgm:t>
    </dgm:pt>
    <dgm:pt modelId="{7D0304A4-494D-41A5-A2C1-D32C88FE16DB}" type="sibTrans" cxnId="{8680302A-A3C8-4266-AF82-37C94C6CBC2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0BB9E809-148D-485B-9D25-D65AB33F194C}" type="pres">
      <dgm:prSet presAssocID="{BCFCB562-891E-4639-A0BD-AD92938AB2D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069D2D-D018-4DDB-8663-61A859C8F7E1}" type="pres">
      <dgm:prSet presAssocID="{F6754EEF-FE36-4A11-BB33-C6CA2D23E3E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7200B-5196-4E4D-AE70-BDEA2D16FB6B}" type="pres">
      <dgm:prSet presAssocID="{EEC0C5C7-E5B4-40F8-8CFE-497564D7D8C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BF9C8EF-CC5B-4687-8B8C-9A059E8C4AD2}" type="pres">
      <dgm:prSet presAssocID="{EEC0C5C7-E5B4-40F8-8CFE-497564D7D8C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09B11A4-2062-4405-B559-D4E67B1A446E}" type="pres">
      <dgm:prSet presAssocID="{C7E300E6-3A29-4CFD-AA0B-CA89737C0D0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749D9-926D-4098-A173-40E9302AEBED}" type="pres">
      <dgm:prSet presAssocID="{BFAA00C4-AEB3-4C3E-9FF8-63A1CCD60B5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819B186-ED04-4FE8-BF19-3378E04459A6}" type="pres">
      <dgm:prSet presAssocID="{BFAA00C4-AEB3-4C3E-9FF8-63A1CCD60B5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4EA3BA2-4682-4FF0-9D15-93D0E5BE7DA1}" type="pres">
      <dgm:prSet presAssocID="{1F46B808-3A61-4CE8-A9BB-4F0D88D975F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C81DB-98B7-4805-BDF4-AE046284572A}" type="pres">
      <dgm:prSet presAssocID="{2689D15F-69B9-4C68-BE17-A5EA582C69E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A540BC0-1CBB-408D-82A7-6557F72D4EFA}" type="pres">
      <dgm:prSet presAssocID="{2689D15F-69B9-4C68-BE17-A5EA582C69E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F3F120A0-9983-4968-A988-511E8A7D47CA}" type="pres">
      <dgm:prSet presAssocID="{F5BC580A-A628-4475-9EC8-803B547FE50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1607A-E086-49AD-BF90-8D88B04E80F4}" type="pres">
      <dgm:prSet presAssocID="{7D0304A4-494D-41A5-A2C1-D32C88FE16D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7CF75B31-4BE6-4A7C-B7F8-A45E43C7B070}" type="pres">
      <dgm:prSet presAssocID="{7D0304A4-494D-41A5-A2C1-D32C88FE16DB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C5120865-9276-4D58-8BD9-5EDAF608B81B}" type="presOf" srcId="{EEC0C5C7-E5B4-40F8-8CFE-497564D7D8C8}" destId="{9F37200B-5196-4E4D-AE70-BDEA2D16FB6B}" srcOrd="0" destOrd="0" presId="urn:microsoft.com/office/officeart/2005/8/layout/cycle2"/>
    <dgm:cxn modelId="{EB230D2E-B8ED-469D-9F36-43E17B12CD3A}" srcId="{BCFCB562-891E-4639-A0BD-AD92938AB2DE}" destId="{F6754EEF-FE36-4A11-BB33-C6CA2D23E3E3}" srcOrd="0" destOrd="0" parTransId="{C9880B8F-2CDB-4AC5-83DB-7F82214E8D63}" sibTransId="{EEC0C5C7-E5B4-40F8-8CFE-497564D7D8C8}"/>
    <dgm:cxn modelId="{6E339DB0-4EA3-4E98-B42E-42234334D6A8}" type="presOf" srcId="{C7E300E6-3A29-4CFD-AA0B-CA89737C0D0E}" destId="{809B11A4-2062-4405-B559-D4E67B1A446E}" srcOrd="0" destOrd="0" presId="urn:microsoft.com/office/officeart/2005/8/layout/cycle2"/>
    <dgm:cxn modelId="{DA58F7DE-3BE1-4BEF-BC05-8C327AF00F52}" srcId="{BCFCB562-891E-4639-A0BD-AD92938AB2DE}" destId="{1F46B808-3A61-4CE8-A9BB-4F0D88D975F4}" srcOrd="2" destOrd="0" parTransId="{7C2D0439-1359-4F51-8AE9-AF88CC7B33C2}" sibTransId="{2689D15F-69B9-4C68-BE17-A5EA582C69E2}"/>
    <dgm:cxn modelId="{3011780D-EB7A-41F2-88BB-1ABCDE985535}" type="presOf" srcId="{F5BC580A-A628-4475-9EC8-803B547FE501}" destId="{F3F120A0-9983-4968-A988-511E8A7D47CA}" srcOrd="0" destOrd="0" presId="urn:microsoft.com/office/officeart/2005/8/layout/cycle2"/>
    <dgm:cxn modelId="{A9EFCD60-8172-4A0B-BDD4-AA3ACC963620}" type="presOf" srcId="{EEC0C5C7-E5B4-40F8-8CFE-497564D7D8C8}" destId="{7BF9C8EF-CC5B-4687-8B8C-9A059E8C4AD2}" srcOrd="1" destOrd="0" presId="urn:microsoft.com/office/officeart/2005/8/layout/cycle2"/>
    <dgm:cxn modelId="{647528DB-50B9-473C-911D-6ADBCABD307B}" type="presOf" srcId="{7D0304A4-494D-41A5-A2C1-D32C88FE16DB}" destId="{6DE1607A-E086-49AD-BF90-8D88B04E80F4}" srcOrd="0" destOrd="0" presId="urn:microsoft.com/office/officeart/2005/8/layout/cycle2"/>
    <dgm:cxn modelId="{1AE29C1C-43EF-45A9-9420-F58B789945F5}" type="presOf" srcId="{2689D15F-69B9-4C68-BE17-A5EA582C69E2}" destId="{DA540BC0-1CBB-408D-82A7-6557F72D4EFA}" srcOrd="1" destOrd="0" presId="urn:microsoft.com/office/officeart/2005/8/layout/cycle2"/>
    <dgm:cxn modelId="{6A8435EC-E605-4E6F-933B-531F72D8E3C9}" type="presOf" srcId="{1F46B808-3A61-4CE8-A9BB-4F0D88D975F4}" destId="{74EA3BA2-4682-4FF0-9D15-93D0E5BE7DA1}" srcOrd="0" destOrd="0" presId="urn:microsoft.com/office/officeart/2005/8/layout/cycle2"/>
    <dgm:cxn modelId="{8680302A-A3C8-4266-AF82-37C94C6CBC26}" srcId="{BCFCB562-891E-4639-A0BD-AD92938AB2DE}" destId="{F5BC580A-A628-4475-9EC8-803B547FE501}" srcOrd="3" destOrd="0" parTransId="{D168FAF3-A433-4669-A968-0D5D68F81C59}" sibTransId="{7D0304A4-494D-41A5-A2C1-D32C88FE16DB}"/>
    <dgm:cxn modelId="{CA5080FB-6CD6-48AA-8AA0-EE9CBC39CA08}" type="presOf" srcId="{BFAA00C4-AEB3-4C3E-9FF8-63A1CCD60B5A}" destId="{E97749D9-926D-4098-A173-40E9302AEBED}" srcOrd="0" destOrd="0" presId="urn:microsoft.com/office/officeart/2005/8/layout/cycle2"/>
    <dgm:cxn modelId="{9182979E-9A13-4CA4-B5C9-AEA2CC1ED4A9}" type="presOf" srcId="{BCFCB562-891E-4639-A0BD-AD92938AB2DE}" destId="{0BB9E809-148D-485B-9D25-D65AB33F194C}" srcOrd="0" destOrd="0" presId="urn:microsoft.com/office/officeart/2005/8/layout/cycle2"/>
    <dgm:cxn modelId="{4285A817-39D6-46B1-AC98-C9949CEEE4C9}" type="presOf" srcId="{F6754EEF-FE36-4A11-BB33-C6CA2D23E3E3}" destId="{C4069D2D-D018-4DDB-8663-61A859C8F7E1}" srcOrd="0" destOrd="0" presId="urn:microsoft.com/office/officeart/2005/8/layout/cycle2"/>
    <dgm:cxn modelId="{F0F7FC64-5289-4EAD-B874-22CABE5D06CB}" type="presOf" srcId="{BFAA00C4-AEB3-4C3E-9FF8-63A1CCD60B5A}" destId="{E819B186-ED04-4FE8-BF19-3378E04459A6}" srcOrd="1" destOrd="0" presId="urn:microsoft.com/office/officeart/2005/8/layout/cycle2"/>
    <dgm:cxn modelId="{F4BE317F-106A-4A92-B9C8-8200BBCEFC87}" srcId="{BCFCB562-891E-4639-A0BD-AD92938AB2DE}" destId="{C7E300E6-3A29-4CFD-AA0B-CA89737C0D0E}" srcOrd="1" destOrd="0" parTransId="{7FDD7772-B9B4-4280-8F3C-1A52E8905332}" sibTransId="{BFAA00C4-AEB3-4C3E-9FF8-63A1CCD60B5A}"/>
    <dgm:cxn modelId="{3D7040FC-0A2D-40C4-B651-7A7141DA74E3}" type="presOf" srcId="{2689D15F-69B9-4C68-BE17-A5EA582C69E2}" destId="{D1FC81DB-98B7-4805-BDF4-AE046284572A}" srcOrd="0" destOrd="0" presId="urn:microsoft.com/office/officeart/2005/8/layout/cycle2"/>
    <dgm:cxn modelId="{2F3C99E1-CA14-4643-A580-D9BE31BD428E}" type="presOf" srcId="{7D0304A4-494D-41A5-A2C1-D32C88FE16DB}" destId="{7CF75B31-4BE6-4A7C-B7F8-A45E43C7B070}" srcOrd="1" destOrd="0" presId="urn:microsoft.com/office/officeart/2005/8/layout/cycle2"/>
    <dgm:cxn modelId="{829E9DE8-48F6-480C-BCB7-E2F1076FCD21}" type="presParOf" srcId="{0BB9E809-148D-485B-9D25-D65AB33F194C}" destId="{C4069D2D-D018-4DDB-8663-61A859C8F7E1}" srcOrd="0" destOrd="0" presId="urn:microsoft.com/office/officeart/2005/8/layout/cycle2"/>
    <dgm:cxn modelId="{F47362F9-6E4F-4B7C-B81D-7F2039694FF4}" type="presParOf" srcId="{0BB9E809-148D-485B-9D25-D65AB33F194C}" destId="{9F37200B-5196-4E4D-AE70-BDEA2D16FB6B}" srcOrd="1" destOrd="0" presId="urn:microsoft.com/office/officeart/2005/8/layout/cycle2"/>
    <dgm:cxn modelId="{3CABFE95-81B6-484E-AC96-08DC5F91A191}" type="presParOf" srcId="{9F37200B-5196-4E4D-AE70-BDEA2D16FB6B}" destId="{7BF9C8EF-CC5B-4687-8B8C-9A059E8C4AD2}" srcOrd="0" destOrd="0" presId="urn:microsoft.com/office/officeart/2005/8/layout/cycle2"/>
    <dgm:cxn modelId="{5709E826-B3BB-4F96-93D3-AE573597BB4D}" type="presParOf" srcId="{0BB9E809-148D-485B-9D25-D65AB33F194C}" destId="{809B11A4-2062-4405-B559-D4E67B1A446E}" srcOrd="2" destOrd="0" presId="urn:microsoft.com/office/officeart/2005/8/layout/cycle2"/>
    <dgm:cxn modelId="{D6C46734-3B2E-409B-84CC-81E160A9DDC1}" type="presParOf" srcId="{0BB9E809-148D-485B-9D25-D65AB33F194C}" destId="{E97749D9-926D-4098-A173-40E9302AEBED}" srcOrd="3" destOrd="0" presId="urn:microsoft.com/office/officeart/2005/8/layout/cycle2"/>
    <dgm:cxn modelId="{B96346F9-20FD-43B3-BD5F-77CDE3F48E08}" type="presParOf" srcId="{E97749D9-926D-4098-A173-40E9302AEBED}" destId="{E819B186-ED04-4FE8-BF19-3378E04459A6}" srcOrd="0" destOrd="0" presId="urn:microsoft.com/office/officeart/2005/8/layout/cycle2"/>
    <dgm:cxn modelId="{811D1D7F-A3E3-4042-AB41-18C3E65DF92A}" type="presParOf" srcId="{0BB9E809-148D-485B-9D25-D65AB33F194C}" destId="{74EA3BA2-4682-4FF0-9D15-93D0E5BE7DA1}" srcOrd="4" destOrd="0" presId="urn:microsoft.com/office/officeart/2005/8/layout/cycle2"/>
    <dgm:cxn modelId="{A1AD4F92-D3CC-43C8-8676-9669610EF30C}" type="presParOf" srcId="{0BB9E809-148D-485B-9D25-D65AB33F194C}" destId="{D1FC81DB-98B7-4805-BDF4-AE046284572A}" srcOrd="5" destOrd="0" presId="urn:microsoft.com/office/officeart/2005/8/layout/cycle2"/>
    <dgm:cxn modelId="{020AA569-A105-4CA2-B0CC-D32BCB5285AA}" type="presParOf" srcId="{D1FC81DB-98B7-4805-BDF4-AE046284572A}" destId="{DA540BC0-1CBB-408D-82A7-6557F72D4EFA}" srcOrd="0" destOrd="0" presId="urn:microsoft.com/office/officeart/2005/8/layout/cycle2"/>
    <dgm:cxn modelId="{1AB45FBB-500F-4591-9B7C-AB2C7C7E3395}" type="presParOf" srcId="{0BB9E809-148D-485B-9D25-D65AB33F194C}" destId="{F3F120A0-9983-4968-A988-511E8A7D47CA}" srcOrd="6" destOrd="0" presId="urn:microsoft.com/office/officeart/2005/8/layout/cycle2"/>
    <dgm:cxn modelId="{7DC1F7F1-A467-4691-BE87-9F3693FDB741}" type="presParOf" srcId="{0BB9E809-148D-485B-9D25-D65AB33F194C}" destId="{6DE1607A-E086-49AD-BF90-8D88B04E80F4}" srcOrd="7" destOrd="0" presId="urn:microsoft.com/office/officeart/2005/8/layout/cycle2"/>
    <dgm:cxn modelId="{29A5BABC-AD21-47D7-B100-AFC3BDAA5313}" type="presParOf" srcId="{6DE1607A-E086-49AD-BF90-8D88B04E80F4}" destId="{7CF75B31-4BE6-4A7C-B7F8-A45E43C7B07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3CBEC-CB93-4D04-B9BF-FD0FD966C5D4}">
      <dsp:nvSpPr>
        <dsp:cNvPr id="0" name=""/>
        <dsp:cNvSpPr/>
      </dsp:nvSpPr>
      <dsp:spPr>
        <a:xfrm>
          <a:off x="7099" y="1763747"/>
          <a:ext cx="2121842" cy="12731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Setup Branch</a:t>
          </a:r>
          <a:endParaRPr lang="en-US" sz="3300" kern="1200" dirty="0"/>
        </a:p>
      </dsp:txBody>
      <dsp:txXfrm>
        <a:off x="44387" y="1801035"/>
        <a:ext cx="2047266" cy="1198529"/>
      </dsp:txXfrm>
    </dsp:sp>
    <dsp:sp modelId="{73FDD40A-6331-41A7-B8CF-869D91A69B00}">
      <dsp:nvSpPr>
        <dsp:cNvPr id="0" name=""/>
        <dsp:cNvSpPr/>
      </dsp:nvSpPr>
      <dsp:spPr>
        <a:xfrm>
          <a:off x="2341125" y="213719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341125" y="2242434"/>
        <a:ext cx="314881" cy="315730"/>
      </dsp:txXfrm>
    </dsp:sp>
    <dsp:sp modelId="{6B6BF5F8-F21E-4CF8-8F6C-C6C1E51E2E9D}">
      <dsp:nvSpPr>
        <dsp:cNvPr id="0" name=""/>
        <dsp:cNvSpPr/>
      </dsp:nvSpPr>
      <dsp:spPr>
        <a:xfrm>
          <a:off x="2977678" y="1763747"/>
          <a:ext cx="2121842" cy="1273105"/>
        </a:xfrm>
        <a:prstGeom prst="roundRect">
          <a:avLst>
            <a:gd name="adj" fmla="val 10000"/>
          </a:avLst>
        </a:prstGeom>
        <a:solidFill>
          <a:schemeClr val="accent1"/>
        </a:solidFill>
        <a:ln w="2642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Work and Stage</a:t>
          </a:r>
          <a:endParaRPr lang="en-US" sz="3300" kern="1200" dirty="0"/>
        </a:p>
      </dsp:txBody>
      <dsp:txXfrm>
        <a:off x="3014966" y="1801035"/>
        <a:ext cx="2047266" cy="1198529"/>
      </dsp:txXfrm>
    </dsp:sp>
    <dsp:sp modelId="{67CB9D94-785C-4E47-A080-B27DE857A8E9}">
      <dsp:nvSpPr>
        <dsp:cNvPr id="0" name=""/>
        <dsp:cNvSpPr/>
      </dsp:nvSpPr>
      <dsp:spPr>
        <a:xfrm>
          <a:off x="5311705" y="213719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434421"/>
            <a:satOff val="2484"/>
            <a:lumOff val="-35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5311705" y="2242434"/>
        <a:ext cx="314881" cy="315730"/>
      </dsp:txXfrm>
    </dsp:sp>
    <dsp:sp modelId="{2215883F-1764-4F5C-9AEC-EEBB36F4DE41}">
      <dsp:nvSpPr>
        <dsp:cNvPr id="0" name=""/>
        <dsp:cNvSpPr/>
      </dsp:nvSpPr>
      <dsp:spPr>
        <a:xfrm>
          <a:off x="5948258" y="1763747"/>
          <a:ext cx="2121842" cy="1273105"/>
        </a:xfrm>
        <a:prstGeom prst="roundRect">
          <a:avLst>
            <a:gd name="adj" fmla="val 10000"/>
          </a:avLst>
        </a:prstGeom>
        <a:solidFill>
          <a:schemeClr val="accent3">
            <a:hueOff val="11434421"/>
            <a:satOff val="2484"/>
            <a:lumOff val="-353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Pull Request</a:t>
          </a:r>
          <a:endParaRPr lang="en-US" sz="3300" kern="1200" dirty="0"/>
        </a:p>
      </dsp:txBody>
      <dsp:txXfrm>
        <a:off x="5985546" y="1801035"/>
        <a:ext cx="2047266" cy="11985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ED03-D23C-449D-8FE1-6976D37FA1C8}">
      <dsp:nvSpPr>
        <dsp:cNvPr id="0" name=""/>
        <dsp:cNvSpPr/>
      </dsp:nvSpPr>
      <dsp:spPr>
        <a:xfrm rot="5400000">
          <a:off x="-262889" y="264899"/>
          <a:ext cx="1752600" cy="1226820"/>
        </a:xfrm>
        <a:prstGeom prst="chevron">
          <a:avLst/>
        </a:prstGeom>
        <a:solidFill>
          <a:schemeClr val="accent3"/>
        </a:solidFill>
        <a:ln w="2642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Pull changes</a:t>
          </a:r>
          <a:endParaRPr lang="en-US" sz="1900" kern="1200" dirty="0"/>
        </a:p>
      </dsp:txBody>
      <dsp:txXfrm rot="-5400000">
        <a:off x="1" y="615419"/>
        <a:ext cx="1226820" cy="525780"/>
      </dsp:txXfrm>
    </dsp:sp>
    <dsp:sp modelId="{9CE86708-5922-4C60-8462-48A4B5891B28}">
      <dsp:nvSpPr>
        <dsp:cNvPr id="0" name=""/>
        <dsp:cNvSpPr/>
      </dsp:nvSpPr>
      <dsp:spPr>
        <a:xfrm rot="5400000">
          <a:off x="4158614" y="-2929784"/>
          <a:ext cx="1139190" cy="70027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Make sure you are using the latest code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Fix any merge conflicts</a:t>
          </a:r>
          <a:endParaRPr lang="en-US" sz="2300" kern="1200" dirty="0"/>
        </a:p>
      </dsp:txBody>
      <dsp:txXfrm rot="-5400000">
        <a:off x="1226820" y="57621"/>
        <a:ext cx="6947169" cy="1027968"/>
      </dsp:txXfrm>
    </dsp:sp>
    <dsp:sp modelId="{597FDEF1-4A68-4F8F-BEA0-238C0AE54B9D}">
      <dsp:nvSpPr>
        <dsp:cNvPr id="0" name=""/>
        <dsp:cNvSpPr/>
      </dsp:nvSpPr>
      <dsp:spPr>
        <a:xfrm rot="5400000">
          <a:off x="-262889" y="1824989"/>
          <a:ext cx="1752600" cy="1226820"/>
        </a:xfrm>
        <a:prstGeom prst="chevron">
          <a:avLst/>
        </a:prstGeom>
        <a:solidFill>
          <a:schemeClr val="accent1"/>
        </a:solidFill>
        <a:ln w="2642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branch</a:t>
          </a:r>
          <a:endParaRPr lang="en-US" sz="1900" kern="1200" dirty="0"/>
        </a:p>
      </dsp:txBody>
      <dsp:txXfrm rot="-5400000">
        <a:off x="1" y="2175509"/>
        <a:ext cx="1226820" cy="525780"/>
      </dsp:txXfrm>
    </dsp:sp>
    <dsp:sp modelId="{EF0EF534-0E07-4831-B813-6A8553979EAD}">
      <dsp:nvSpPr>
        <dsp:cNvPr id="0" name=""/>
        <dsp:cNvSpPr/>
      </dsp:nvSpPr>
      <dsp:spPr>
        <a:xfrm rot="5400000">
          <a:off x="4158614" y="-1369694"/>
          <a:ext cx="1139190" cy="70027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Create your branch with the correct prefix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Prefixes are “feature/ or hotfix/”</a:t>
          </a:r>
          <a:endParaRPr lang="en-US" sz="2300" kern="1200" dirty="0"/>
        </a:p>
      </dsp:txBody>
      <dsp:txXfrm rot="-5400000">
        <a:off x="1226820" y="1617711"/>
        <a:ext cx="6947169" cy="1027968"/>
      </dsp:txXfrm>
    </dsp:sp>
    <dsp:sp modelId="{B5500EDA-9DD1-4985-BA50-42D823BBA5A1}">
      <dsp:nvSpPr>
        <dsp:cNvPr id="0" name=""/>
        <dsp:cNvSpPr/>
      </dsp:nvSpPr>
      <dsp:spPr>
        <a:xfrm rot="5400000">
          <a:off x="-262889" y="3385080"/>
          <a:ext cx="1752600" cy="1226820"/>
        </a:xfrm>
        <a:prstGeom prst="chevron">
          <a:avLst/>
        </a:prstGeom>
        <a:solidFill>
          <a:schemeClr val="accent4"/>
        </a:solidFill>
        <a:ln w="2642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Checkout Branch</a:t>
          </a:r>
          <a:endParaRPr lang="en-US" sz="1900" kern="1200" dirty="0"/>
        </a:p>
      </dsp:txBody>
      <dsp:txXfrm rot="-5400000">
        <a:off x="1" y="3735600"/>
        <a:ext cx="1226820" cy="525780"/>
      </dsp:txXfrm>
    </dsp:sp>
    <dsp:sp modelId="{A0458B79-4402-4471-8D3A-7B0A81ADE446}">
      <dsp:nvSpPr>
        <dsp:cNvPr id="0" name=""/>
        <dsp:cNvSpPr/>
      </dsp:nvSpPr>
      <dsp:spPr>
        <a:xfrm rot="5400000">
          <a:off x="4158614" y="192399"/>
          <a:ext cx="1139190" cy="70027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This branch will only be local to your computer until you push to the remote repository.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kern="1200" dirty="0"/>
        </a:p>
      </dsp:txBody>
      <dsp:txXfrm rot="-5400000">
        <a:off x="1226820" y="3179805"/>
        <a:ext cx="6947169" cy="1027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6EC0E-CBC8-489A-B588-DE950AFE998B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solidFill>
          <a:schemeClr val="accent3"/>
        </a:solidFill>
        <a:ln w="2642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Add changes</a:t>
          </a:r>
          <a:endParaRPr lang="en-US" sz="3300" kern="1200" dirty="0"/>
        </a:p>
      </dsp:txBody>
      <dsp:txXfrm>
        <a:off x="35709" y="35709"/>
        <a:ext cx="3865988" cy="1147782"/>
      </dsp:txXfrm>
    </dsp:sp>
    <dsp:sp modelId="{D6AEECF8-67DF-451E-8C72-5D5FE88E15CB}">
      <dsp:nvSpPr>
        <dsp:cNvPr id="0" name=""/>
        <dsp:cNvSpPr/>
      </dsp:nvSpPr>
      <dsp:spPr>
        <a:xfrm>
          <a:off x="380978" y="1447795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Commit changes</a:t>
          </a:r>
          <a:endParaRPr lang="en-US" sz="3300" kern="1200" dirty="0"/>
        </a:p>
      </dsp:txBody>
      <dsp:txXfrm>
        <a:off x="416687" y="1483504"/>
        <a:ext cx="3860502" cy="1147782"/>
      </dsp:txXfrm>
    </dsp:sp>
    <dsp:sp modelId="{3C650DA0-31EE-4457-94C1-D51BA71D44D6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solidFill>
          <a:schemeClr val="accent4"/>
        </a:solidFill>
        <a:ln w="2642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Push branch to the remote repository</a:t>
          </a:r>
          <a:endParaRPr lang="en-US" sz="3300" kern="1200" dirty="0"/>
        </a:p>
      </dsp:txBody>
      <dsp:txXfrm>
        <a:off x="950108" y="2880508"/>
        <a:ext cx="3860502" cy="1147782"/>
      </dsp:txXfrm>
    </dsp:sp>
    <dsp:sp modelId="{C85F46CA-FCF2-4E82-AD4D-43B8955B4FA1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567428" y="924560"/>
        <a:ext cx="435864" cy="596341"/>
      </dsp:txXfrm>
    </dsp:sp>
    <dsp:sp modelId="{34EF7EE2-4D8E-4075-A477-8571318172C4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024628" y="2338832"/>
        <a:ext cx="435864" cy="596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22656-9BDE-4696-9985-A19B9C87AC00}">
      <dsp:nvSpPr>
        <dsp:cNvPr id="0" name=""/>
        <dsp:cNvSpPr/>
      </dsp:nvSpPr>
      <dsp:spPr>
        <a:xfrm rot="5400000">
          <a:off x="235870" y="1143643"/>
          <a:ext cx="883110" cy="10053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32D31-CA6F-4A9B-B986-CD083EFF97F8}">
      <dsp:nvSpPr>
        <dsp:cNvPr id="0" name=""/>
        <dsp:cNvSpPr/>
      </dsp:nvSpPr>
      <dsp:spPr>
        <a:xfrm>
          <a:off x="1899" y="164697"/>
          <a:ext cx="1486638" cy="1040598"/>
        </a:xfrm>
        <a:prstGeom prst="roundRect">
          <a:avLst>
            <a:gd name="adj" fmla="val 16670"/>
          </a:avLst>
        </a:prstGeom>
        <a:solidFill>
          <a:schemeClr val="accent3"/>
        </a:solidFill>
        <a:ln w="2642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Bitbucket</a:t>
          </a:r>
          <a:endParaRPr lang="en-US" sz="2000" kern="1200" dirty="0"/>
        </a:p>
      </dsp:txBody>
      <dsp:txXfrm>
        <a:off x="52706" y="215504"/>
        <a:ext cx="1385024" cy="938984"/>
      </dsp:txXfrm>
    </dsp:sp>
    <dsp:sp modelId="{8AE69D0D-8FC4-417D-A2D3-F81698506C4A}">
      <dsp:nvSpPr>
        <dsp:cNvPr id="0" name=""/>
        <dsp:cNvSpPr/>
      </dsp:nvSpPr>
      <dsp:spPr>
        <a:xfrm>
          <a:off x="1600197" y="228601"/>
          <a:ext cx="2803911" cy="84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Log on to the remote repository and select create pull request.</a:t>
          </a:r>
          <a:endParaRPr lang="en-US" sz="1800" kern="1200" dirty="0"/>
        </a:p>
      </dsp:txBody>
      <dsp:txXfrm>
        <a:off x="1600197" y="228601"/>
        <a:ext cx="2803911" cy="841057"/>
      </dsp:txXfrm>
    </dsp:sp>
    <dsp:sp modelId="{893909A4-4AD9-46C0-9538-6A546A2343BF}">
      <dsp:nvSpPr>
        <dsp:cNvPr id="0" name=""/>
        <dsp:cNvSpPr/>
      </dsp:nvSpPr>
      <dsp:spPr>
        <a:xfrm rot="5400000">
          <a:off x="1444387" y="2273395"/>
          <a:ext cx="883110" cy="10053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A7A23-5955-407F-B006-F483A073275E}">
      <dsp:nvSpPr>
        <dsp:cNvPr id="0" name=""/>
        <dsp:cNvSpPr/>
      </dsp:nvSpPr>
      <dsp:spPr>
        <a:xfrm>
          <a:off x="1219205" y="1295401"/>
          <a:ext cx="1486638" cy="104059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Pull Request</a:t>
          </a:r>
          <a:endParaRPr lang="en-US" sz="2000" kern="1200" dirty="0"/>
        </a:p>
      </dsp:txBody>
      <dsp:txXfrm>
        <a:off x="1270012" y="1346208"/>
        <a:ext cx="1385024" cy="938984"/>
      </dsp:txXfrm>
    </dsp:sp>
    <dsp:sp modelId="{2F93760D-E33C-4835-903F-A28B625223E7}">
      <dsp:nvSpPr>
        <dsp:cNvPr id="0" name=""/>
        <dsp:cNvSpPr/>
      </dsp:nvSpPr>
      <dsp:spPr>
        <a:xfrm>
          <a:off x="2819400" y="1447798"/>
          <a:ext cx="3123071" cy="84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Select your branch as the source and merge into master. Add reviewers and create.</a:t>
          </a:r>
          <a:endParaRPr lang="en-US" sz="1800" kern="1200" dirty="0"/>
        </a:p>
      </dsp:txBody>
      <dsp:txXfrm>
        <a:off x="2819400" y="1447798"/>
        <a:ext cx="3123071" cy="841057"/>
      </dsp:txXfrm>
    </dsp:sp>
    <dsp:sp modelId="{0DD33D11-D46A-41D6-88C2-A6E5D991A4C7}">
      <dsp:nvSpPr>
        <dsp:cNvPr id="0" name=""/>
        <dsp:cNvSpPr/>
      </dsp:nvSpPr>
      <dsp:spPr>
        <a:xfrm rot="5400000">
          <a:off x="2804336" y="3520264"/>
          <a:ext cx="883110" cy="10053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809A0-806D-4646-87F0-56240F3C3D58}">
      <dsp:nvSpPr>
        <dsp:cNvPr id="0" name=""/>
        <dsp:cNvSpPr/>
      </dsp:nvSpPr>
      <dsp:spPr>
        <a:xfrm>
          <a:off x="2563812" y="2510289"/>
          <a:ext cx="1486638" cy="1040598"/>
        </a:xfrm>
        <a:prstGeom prst="roundRect">
          <a:avLst>
            <a:gd name="adj" fmla="val 16670"/>
          </a:avLst>
        </a:prstGeom>
        <a:solidFill>
          <a:schemeClr val="accent5"/>
        </a:solidFill>
        <a:ln w="2642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Update Pull Request</a:t>
          </a:r>
          <a:endParaRPr lang="en-US" sz="2000" kern="1200" dirty="0"/>
        </a:p>
      </dsp:txBody>
      <dsp:txXfrm>
        <a:off x="2614619" y="2561096"/>
        <a:ext cx="1385024" cy="938984"/>
      </dsp:txXfrm>
    </dsp:sp>
    <dsp:sp modelId="{62455609-7264-434D-8771-F2E88140644C}">
      <dsp:nvSpPr>
        <dsp:cNvPr id="0" name=""/>
        <dsp:cNvSpPr/>
      </dsp:nvSpPr>
      <dsp:spPr>
        <a:xfrm>
          <a:off x="4073409" y="2582174"/>
          <a:ext cx="2823914" cy="84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Make the necessary  changes the reviewer required.</a:t>
          </a:r>
          <a:endParaRPr lang="en-US" sz="1800" kern="1200" dirty="0"/>
        </a:p>
      </dsp:txBody>
      <dsp:txXfrm>
        <a:off x="4073409" y="2582174"/>
        <a:ext cx="2823914" cy="841057"/>
      </dsp:txXfrm>
    </dsp:sp>
    <dsp:sp modelId="{F1996499-9FC1-4502-A335-40326E75E4BF}">
      <dsp:nvSpPr>
        <dsp:cNvPr id="0" name=""/>
        <dsp:cNvSpPr/>
      </dsp:nvSpPr>
      <dsp:spPr>
        <a:xfrm>
          <a:off x="3810003" y="3733804"/>
          <a:ext cx="1486638" cy="1040598"/>
        </a:xfrm>
        <a:prstGeom prst="roundRect">
          <a:avLst>
            <a:gd name="adj" fmla="val 16670"/>
          </a:avLst>
        </a:prstGeom>
        <a:solidFill>
          <a:schemeClr val="accent2"/>
        </a:solidFill>
        <a:ln w="2642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Clean up</a:t>
          </a:r>
          <a:endParaRPr lang="en-US" sz="2000" kern="1200" dirty="0"/>
        </a:p>
      </dsp:txBody>
      <dsp:txXfrm>
        <a:off x="3860810" y="3784611"/>
        <a:ext cx="1385024" cy="938984"/>
      </dsp:txXfrm>
    </dsp:sp>
    <dsp:sp modelId="{EAED2C9D-8EA0-4A17-A4A4-A6303B78FD54}">
      <dsp:nvSpPr>
        <dsp:cNvPr id="0" name=""/>
        <dsp:cNvSpPr/>
      </dsp:nvSpPr>
      <dsp:spPr>
        <a:xfrm>
          <a:off x="5500210" y="3804222"/>
          <a:ext cx="2520951" cy="841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Delete your branch once the pull request has been accepted. </a:t>
          </a:r>
          <a:endParaRPr lang="en-US" sz="1800" kern="1200" dirty="0"/>
        </a:p>
      </dsp:txBody>
      <dsp:txXfrm>
        <a:off x="5500210" y="3804222"/>
        <a:ext cx="2520951" cy="8410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69D2D-D018-4DDB-8663-61A859C8F7E1}">
      <dsp:nvSpPr>
        <dsp:cNvPr id="0" name=""/>
        <dsp:cNvSpPr/>
      </dsp:nvSpPr>
      <dsp:spPr>
        <a:xfrm>
          <a:off x="1786030" y="518"/>
          <a:ext cx="1380938" cy="1380938"/>
        </a:xfrm>
        <a:prstGeom prst="ellipse">
          <a:avLst/>
        </a:prstGeom>
        <a:solidFill>
          <a:schemeClr val="accent4"/>
        </a:solidFill>
        <a:ln w="444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Checkout PR branch</a:t>
          </a:r>
          <a:endParaRPr lang="en-US" sz="1700" kern="1200" dirty="0"/>
        </a:p>
      </dsp:txBody>
      <dsp:txXfrm>
        <a:off x="1988264" y="202752"/>
        <a:ext cx="976470" cy="976470"/>
      </dsp:txXfrm>
    </dsp:sp>
    <dsp:sp modelId="{9F37200B-5196-4E4D-AE70-BDEA2D16FB6B}">
      <dsp:nvSpPr>
        <dsp:cNvPr id="0" name=""/>
        <dsp:cNvSpPr/>
      </dsp:nvSpPr>
      <dsp:spPr>
        <a:xfrm rot="2700000">
          <a:off x="3018919" y="1184587"/>
          <a:ext cx="368426" cy="466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35105" y="1238722"/>
        <a:ext cx="257898" cy="279640"/>
      </dsp:txXfrm>
    </dsp:sp>
    <dsp:sp modelId="{809B11A4-2062-4405-B559-D4E67B1A446E}">
      <dsp:nvSpPr>
        <dsp:cNvPr id="0" name=""/>
        <dsp:cNvSpPr/>
      </dsp:nvSpPr>
      <dsp:spPr>
        <a:xfrm>
          <a:off x="3254042" y="1468530"/>
          <a:ext cx="1380938" cy="1380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Run tests and code quality checks</a:t>
          </a:r>
          <a:endParaRPr lang="en-US" sz="1700" kern="1200" dirty="0"/>
        </a:p>
      </dsp:txBody>
      <dsp:txXfrm>
        <a:off x="3456276" y="1670764"/>
        <a:ext cx="976470" cy="976470"/>
      </dsp:txXfrm>
    </dsp:sp>
    <dsp:sp modelId="{E97749D9-926D-4098-A173-40E9302AEBED}">
      <dsp:nvSpPr>
        <dsp:cNvPr id="0" name=""/>
        <dsp:cNvSpPr/>
      </dsp:nvSpPr>
      <dsp:spPr>
        <a:xfrm rot="8100000">
          <a:off x="3033666" y="2652599"/>
          <a:ext cx="368426" cy="46606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50000"/>
                <a:shade val="86000"/>
                <a:satMod val="140000"/>
              </a:schemeClr>
            </a:gs>
            <a:gs pos="45000">
              <a:schemeClr val="accent6">
                <a:tint val="48000"/>
                <a:satMod val="150000"/>
              </a:schemeClr>
            </a:gs>
            <a:gs pos="100000">
              <a:schemeClr val="accent6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128008" y="2706734"/>
        <a:ext cx="257898" cy="279640"/>
      </dsp:txXfrm>
    </dsp:sp>
    <dsp:sp modelId="{74EA3BA2-4682-4FF0-9D15-93D0E5BE7DA1}">
      <dsp:nvSpPr>
        <dsp:cNvPr id="0" name=""/>
        <dsp:cNvSpPr/>
      </dsp:nvSpPr>
      <dsp:spPr>
        <a:xfrm>
          <a:off x="1786030" y="2936542"/>
          <a:ext cx="1380938" cy="1380938"/>
        </a:xfrm>
        <a:prstGeom prst="ellipse">
          <a:avLst/>
        </a:prstGeom>
        <a:solidFill>
          <a:schemeClr val="accent6"/>
        </a:solidFill>
        <a:ln w="444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Notify requester of fixes required</a:t>
          </a:r>
          <a:endParaRPr lang="en-US" sz="1700" kern="1200" dirty="0"/>
        </a:p>
      </dsp:txBody>
      <dsp:txXfrm>
        <a:off x="1988264" y="3138776"/>
        <a:ext cx="976470" cy="976470"/>
      </dsp:txXfrm>
    </dsp:sp>
    <dsp:sp modelId="{D1FC81DB-98B7-4805-BDF4-AE046284572A}">
      <dsp:nvSpPr>
        <dsp:cNvPr id="0" name=""/>
        <dsp:cNvSpPr/>
      </dsp:nvSpPr>
      <dsp:spPr>
        <a:xfrm rot="13500000">
          <a:off x="1565653" y="2667345"/>
          <a:ext cx="368426" cy="46606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5">
                <a:tint val="50000"/>
                <a:shade val="86000"/>
                <a:satMod val="140000"/>
              </a:schemeClr>
            </a:gs>
            <a:gs pos="45000">
              <a:schemeClr val="accent5">
                <a:tint val="48000"/>
                <a:satMod val="150000"/>
              </a:schemeClr>
            </a:gs>
            <a:gs pos="100000">
              <a:schemeClr val="accent5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1659995" y="2799636"/>
        <a:ext cx="257898" cy="279640"/>
      </dsp:txXfrm>
    </dsp:sp>
    <dsp:sp modelId="{F3F120A0-9983-4968-A988-511E8A7D47CA}">
      <dsp:nvSpPr>
        <dsp:cNvPr id="0" name=""/>
        <dsp:cNvSpPr/>
      </dsp:nvSpPr>
      <dsp:spPr>
        <a:xfrm>
          <a:off x="318018" y="1468530"/>
          <a:ext cx="1380938" cy="1380938"/>
        </a:xfrm>
        <a:prstGeom prst="ellipse">
          <a:avLst/>
        </a:prstGeom>
        <a:solidFill>
          <a:schemeClr val="accent5"/>
        </a:solidFill>
        <a:ln w="444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Wait for next push</a:t>
          </a:r>
          <a:endParaRPr lang="en-US" sz="1700" kern="1200" dirty="0"/>
        </a:p>
      </dsp:txBody>
      <dsp:txXfrm>
        <a:off x="520252" y="1670764"/>
        <a:ext cx="976470" cy="976470"/>
      </dsp:txXfrm>
    </dsp:sp>
    <dsp:sp modelId="{6DE1607A-E086-49AD-BF90-8D88B04E80F4}">
      <dsp:nvSpPr>
        <dsp:cNvPr id="0" name=""/>
        <dsp:cNvSpPr/>
      </dsp:nvSpPr>
      <dsp:spPr>
        <a:xfrm rot="18900000">
          <a:off x="1550907" y="1199333"/>
          <a:ext cx="368426" cy="46606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4">
                <a:tint val="50000"/>
                <a:shade val="86000"/>
                <a:satMod val="140000"/>
              </a:schemeClr>
            </a:gs>
            <a:gs pos="45000">
              <a:schemeClr val="accent4">
                <a:tint val="48000"/>
                <a:satMod val="150000"/>
              </a:schemeClr>
            </a:gs>
            <a:gs pos="100000">
              <a:schemeClr val="accent4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67093" y="1331624"/>
        <a:ext cx="257898" cy="279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1EB35-AC2A-4085-B03B-69D7ACE40748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16888-DF8E-4F78-8EC1-741B49E20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7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16888-DF8E-4F78-8EC1-741B49E202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Branches</a:t>
            </a:r>
            <a:r>
              <a:rPr lang="en-US" baseline="0" dirty="0" smtClean="0"/>
              <a:t> should be short lived.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Prefixes: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The “feature/” is what you place in front of your branch name to let git/Bitbucket know that branch type it is.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Ex.</a:t>
            </a:r>
            <a:r>
              <a:rPr lang="en-US" baseline="0" dirty="0" smtClean="0"/>
              <a:t>   git branch feature/login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hotfix/ is another prefix we will use.</a:t>
            </a:r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release/ and </a:t>
            </a:r>
            <a:r>
              <a:rPr lang="en-US" dirty="0" err="1" smtClean="0"/>
              <a:t>bugfix</a:t>
            </a:r>
            <a:r>
              <a:rPr lang="en-US" dirty="0" smtClean="0"/>
              <a:t>/ the remaining two types of prefixes that Bitbucket recognizes.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16888-DF8E-4F78-8EC1-741B49E202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2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your pull requests to Develop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dev team in this</a:t>
            </a:r>
            <a:r>
              <a:rPr lang="en-US" baseline="0" dirty="0" smtClean="0"/>
              <a:t> model will </a:t>
            </a:r>
            <a:r>
              <a:rPr lang="en-US" baseline="0" dirty="0" smtClean="0"/>
              <a:t>merge </a:t>
            </a:r>
            <a:r>
              <a:rPr lang="en-US" baseline="0" dirty="0" smtClean="0"/>
              <a:t>develop into master when they have a release prepared.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Goal of this model is for continuous delivery.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16888-DF8E-4F78-8EC1-741B49E202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5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16888-DF8E-4F78-8EC1-741B49E202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9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1: Check for changes:</a:t>
            </a:r>
          </a:p>
          <a:p>
            <a:r>
              <a:rPr lang="en-US" baseline="0" dirty="0" smtClean="0"/>
              <a:t>git fetch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2: To update your repo:</a:t>
            </a:r>
          </a:p>
          <a:p>
            <a:r>
              <a:rPr lang="en-US" baseline="0" dirty="0" smtClean="0"/>
              <a:t>git pull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3: To create your branch:</a:t>
            </a:r>
          </a:p>
          <a:p>
            <a:r>
              <a:rPr lang="en-US" baseline="0" dirty="0" smtClean="0"/>
              <a:t>git branch feature/&lt;branchname&gt; </a:t>
            </a:r>
          </a:p>
          <a:p>
            <a:endParaRPr lang="en-US" baseline="0" dirty="0" smtClean="0"/>
          </a:p>
          <a:p>
            <a:r>
              <a:rPr lang="en-US" baseline="0" dirty="0" smtClean="0"/>
              <a:t>4: To switch branches:</a:t>
            </a:r>
          </a:p>
          <a:p>
            <a:r>
              <a:rPr lang="en-US" baseline="0" dirty="0" smtClean="0"/>
              <a:t>git checkout feature/&lt;branchname&gt;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and switch in one command:</a:t>
            </a:r>
          </a:p>
          <a:p>
            <a:r>
              <a:rPr lang="en-US" baseline="0" dirty="0" smtClean="0"/>
              <a:t>git checkout –b feature/&lt;branchname&gt;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delete:</a:t>
            </a:r>
          </a:p>
          <a:p>
            <a:r>
              <a:rPr lang="en-US" baseline="0" dirty="0" smtClean="0"/>
              <a:t>git branch –d feature/&lt;branchname&gt;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see all branches:</a:t>
            </a:r>
          </a:p>
          <a:p>
            <a:r>
              <a:rPr lang="en-US" baseline="0" dirty="0" smtClean="0"/>
              <a:t>git branch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16888-DF8E-4F78-8EC1-741B49E202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58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1: git</a:t>
            </a:r>
            <a:r>
              <a:rPr lang="en-US" baseline="0" dirty="0" smtClean="0"/>
              <a:t> add . 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2: git commit 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3: git push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Anything not staged</a:t>
            </a:r>
            <a:r>
              <a:rPr lang="en-US" baseline="0" dirty="0" smtClean="0"/>
              <a:t> will not be committed.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commit message: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git commit –m “For a short message on your change”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Sometimes you need more to a commit message than one line. If that’s the case: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git commit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Which will open your default text editor. On line 1 enter a one line summary. On line 3 enter the full description.</a:t>
            </a:r>
          </a:p>
          <a:p>
            <a:endParaRPr lang="en-US" baseline="0" dirty="0" smtClean="0"/>
          </a:p>
          <a:p>
            <a:r>
              <a:rPr lang="en-US" sz="1200" baseline="0" dirty="0" smtClean="0"/>
              <a:t>The push: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Things to make sure of:</a:t>
            </a:r>
          </a:p>
          <a:p>
            <a:endParaRPr lang="en-US" baseline="0" dirty="0" smtClean="0"/>
          </a:p>
          <a:p>
            <a:r>
              <a:rPr lang="en-US" baseline="0" dirty="0" smtClean="0"/>
              <a:t>a.) You’re on the right branch – master or develop won’t let you push to them. </a:t>
            </a:r>
          </a:p>
          <a:p>
            <a:r>
              <a:rPr lang="en-US" baseline="0" dirty="0" smtClean="0"/>
              <a:t>b.) You have the latest code – another pull request could have gone in before you finished your feature.</a:t>
            </a:r>
          </a:p>
          <a:p>
            <a:r>
              <a:rPr lang="en-US" baseline="0" dirty="0" smtClean="0"/>
              <a:t>c.) You have no merge conflicts in your code – fix your issues before you push.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push a branch that doesn’t exist on the remote repository: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git push –u origin master &lt;branchname&gt;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16888-DF8E-4F78-8EC1-741B49E202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84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Pull</a:t>
            </a:r>
            <a:r>
              <a:rPr lang="en-US" baseline="0" dirty="0" smtClean="0"/>
              <a:t> Request:</a:t>
            </a:r>
          </a:p>
          <a:p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Our reviewers</a:t>
            </a:r>
            <a:r>
              <a:rPr lang="en-US" baseline="0" dirty="0" smtClean="0"/>
              <a:t> will be the 5 mentors (Carlos, Chris, Jing, Luan, and Shuvo).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Make your pull requests as small as possible.</a:t>
            </a:r>
            <a:r>
              <a:rPr lang="en-US" baseline="0" dirty="0" smtClean="0"/>
              <a:t> Large requests are difficult for the reviewers to check everything.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Give a more descriptive explanation about</a:t>
            </a:r>
            <a:r>
              <a:rPr lang="en-US" baseline="0" dirty="0" smtClean="0"/>
              <a:t> what the pull request is changing to help the reviewers know what to check.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Once you hit create, the reviewers will get an email notification about the pull request.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Updating Pull Requests: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a reviewer requires a change to the pull request before the merge all you have to do is make the change and then push.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Pull requests stays open and you can continuously push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16888-DF8E-4F78-8EC1-741B49E202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07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r>
              <a:rPr lang="en-US" baseline="0" dirty="0" smtClean="0"/>
              <a:t> notice: </a:t>
            </a:r>
          </a:p>
          <a:p>
            <a:endParaRPr lang="en-US" baseline="0" dirty="0" smtClean="0"/>
          </a:p>
          <a:p>
            <a:r>
              <a:rPr lang="en-US" dirty="0" smtClean="0"/>
              <a:t>PR means pull request.</a:t>
            </a:r>
          </a:p>
          <a:p>
            <a:endParaRPr lang="en-US" dirty="0" smtClean="0"/>
          </a:p>
          <a:p>
            <a:r>
              <a:rPr lang="en-US" dirty="0" smtClean="0"/>
              <a:t>Reviewers:</a:t>
            </a:r>
          </a:p>
          <a:p>
            <a:r>
              <a:rPr lang="en-US" dirty="0" smtClean="0"/>
              <a:t>	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Good practice to respond within a day of receiving the pull request.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You will receive an email from</a:t>
            </a:r>
            <a:r>
              <a:rPr lang="en-US" baseline="0" dirty="0" smtClean="0"/>
              <a:t> Bitbucket.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Make sure</a:t>
            </a:r>
            <a:r>
              <a:rPr lang="en-US" baseline="0" dirty="0" smtClean="0"/>
              <a:t> delete the source branch once you’re ready to merge.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code should work completely when it gets merged. If code doesn’t work when every one else does a pull they’re code breaks too.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16888-DF8E-4F78-8EC1-741B49E202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CE82-16E5-4AB4-ADB3-1E3A7446544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EE2A-04B4-4218-B0AF-51F0FDEFB59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CE82-16E5-4AB4-ADB3-1E3A7446544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EE2A-04B4-4218-B0AF-51F0FDEFB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CE82-16E5-4AB4-ADB3-1E3A7446544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EE2A-04B4-4218-B0AF-51F0FDEFB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CE82-16E5-4AB4-ADB3-1E3A7446544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EE2A-04B4-4218-B0AF-51F0FDEFB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CE82-16E5-4AB4-ADB3-1E3A7446544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EE2A-04B4-4218-B0AF-51F0FDEFB59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CE82-16E5-4AB4-ADB3-1E3A7446544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EE2A-04B4-4218-B0AF-51F0FDEFB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CE82-16E5-4AB4-ADB3-1E3A7446544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EE2A-04B4-4218-B0AF-51F0FDEFB59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CE82-16E5-4AB4-ADB3-1E3A7446544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EE2A-04B4-4218-B0AF-51F0FDEFB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CE82-16E5-4AB4-ADB3-1E3A7446544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EE2A-04B4-4218-B0AF-51F0FDEFB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CE82-16E5-4AB4-ADB3-1E3A7446544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EE2A-04B4-4218-B0AF-51F0FDEFB5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CE82-16E5-4AB4-ADB3-1E3A7446544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EE2A-04B4-4218-B0AF-51F0FDEFB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61CE82-16E5-4AB4-ADB3-1E3A7446544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064EE2A-04B4-4218-B0AF-51F0FDEFB5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onfluence.atlassian.com/bitbucketserver/markdown-syntax-guide-776639995.html" TargetMode="External"/><Relationship Id="rId3" Type="http://schemas.openxmlformats.org/officeDocument/2006/relationships/hyperlink" Target="http://chris.beams.io/posts/git-commit/" TargetMode="External"/><Relationship Id="rId7" Type="http://schemas.openxmlformats.org/officeDocument/2006/relationships/hyperlink" Target="https://pages.18f.gov/open-source-guide/making-readmes-readable/" TargetMode="External"/><Relationship Id="rId2" Type="http://schemas.openxmlformats.org/officeDocument/2006/relationships/hyperlink" Target="https://confluence.ba.ssa.gov/display/MDE/Git+Tutorial+Ser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fluence.ba.ssa.gov/pages/viewpage.action?pageId=245006387" TargetMode="External"/><Relationship Id="rId5" Type="http://schemas.openxmlformats.org/officeDocument/2006/relationships/hyperlink" Target="https://developer.atlassian.com/blog/2016/07/written-unwritten-guide-pull-requests/" TargetMode="External"/><Relationship Id="rId4" Type="http://schemas.openxmlformats.org/officeDocument/2006/relationships/hyperlink" Target="https://confluence.ba.ssa.gov/pages/viewpage.action?pageId=244384360" TargetMode="External"/><Relationship Id="rId9" Type="http://schemas.openxmlformats.org/officeDocument/2006/relationships/hyperlink" Target="https://www.gitignore.io/api/java,maven,eclip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Flow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 Reviewers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28361228"/>
              </p:ext>
            </p:extLst>
          </p:nvPr>
        </p:nvGraphicFramePr>
        <p:xfrm>
          <a:off x="2971800" y="1524000"/>
          <a:ext cx="49530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Oval 10"/>
          <p:cNvSpPr/>
          <p:nvPr/>
        </p:nvSpPr>
        <p:spPr>
          <a:xfrm>
            <a:off x="1657082" y="1524000"/>
            <a:ext cx="1388772" cy="130929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Receive PR</a:t>
            </a:r>
            <a:endParaRPr lang="en-US" sz="1700" dirty="0"/>
          </a:p>
        </p:txBody>
      </p:sp>
      <p:sp>
        <p:nvSpPr>
          <p:cNvPr id="12" name="Right Arrow 11"/>
          <p:cNvSpPr/>
          <p:nvPr/>
        </p:nvSpPr>
        <p:spPr>
          <a:xfrm>
            <a:off x="3386457" y="1904936"/>
            <a:ext cx="978408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81955" y="4429258"/>
            <a:ext cx="1464972" cy="141274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Merge PR when no fixes</a:t>
            </a:r>
          </a:p>
          <a:p>
            <a:pPr algn="ctr"/>
            <a:r>
              <a:rPr lang="en-US" sz="1700" dirty="0" smtClean="0"/>
              <a:t>needed</a:t>
            </a:r>
            <a:endParaRPr lang="en-US" sz="1700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3386457" y="4893313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Quick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 smtClean="0"/>
              <a:t>MDE tutorials:</a:t>
            </a:r>
          </a:p>
          <a:p>
            <a:pPr lvl="2"/>
            <a:r>
              <a:rPr lang="en-US" sz="1900" dirty="0" smtClean="0">
                <a:hlinkClick r:id="rId2"/>
              </a:rPr>
              <a:t>Git Tutorial Series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Commit messages:</a:t>
            </a:r>
          </a:p>
          <a:p>
            <a:pPr lvl="2"/>
            <a:r>
              <a:rPr lang="en-US" sz="1900" dirty="0" smtClean="0">
                <a:hlinkClick r:id="rId3"/>
              </a:rPr>
              <a:t>How to write Git commit messages</a:t>
            </a:r>
            <a:endParaRPr lang="en-US" sz="1900" dirty="0" smtClean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Pull requests:</a:t>
            </a:r>
          </a:p>
          <a:p>
            <a:pPr lvl="2"/>
            <a:r>
              <a:rPr lang="en-US" sz="1900" dirty="0" smtClean="0">
                <a:hlinkClick r:id="rId4"/>
              </a:rPr>
              <a:t>Pull Request Guidelines</a:t>
            </a:r>
            <a:endParaRPr lang="en-US" sz="1900" dirty="0" smtClean="0"/>
          </a:p>
          <a:p>
            <a:pPr lvl="2"/>
            <a:r>
              <a:rPr lang="en-US" sz="1900" dirty="0" smtClean="0">
                <a:hlinkClick r:id="rId5"/>
              </a:rPr>
              <a:t>Unwritten Guide</a:t>
            </a:r>
            <a:endParaRPr lang="en-US" sz="1900" dirty="0" smtClean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README.md:</a:t>
            </a:r>
          </a:p>
          <a:p>
            <a:pPr lvl="2"/>
            <a:r>
              <a:rPr lang="en-US" sz="1900" dirty="0" smtClean="0"/>
              <a:t> </a:t>
            </a:r>
            <a:r>
              <a:rPr lang="en-US" sz="1900" u="sng" dirty="0">
                <a:hlinkClick r:id="rId6"/>
              </a:rPr>
              <a:t>SSA Git Repo Guidelines</a:t>
            </a:r>
            <a:endParaRPr lang="en-US" sz="1900" dirty="0"/>
          </a:p>
          <a:p>
            <a:pPr lvl="2"/>
            <a:r>
              <a:rPr lang="en-US" sz="1900" u="sng" dirty="0">
                <a:hlinkClick r:id="rId7"/>
              </a:rPr>
              <a:t> 18f Open Source Style Guide</a:t>
            </a:r>
            <a:endParaRPr lang="en-US" sz="1900" dirty="0"/>
          </a:p>
          <a:p>
            <a:pPr lvl="2"/>
            <a:r>
              <a:rPr lang="en-US" sz="1900" u="sng" dirty="0">
                <a:hlinkClick r:id="rId8"/>
              </a:rPr>
              <a:t>Bitbucket Markdown</a:t>
            </a: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.gitignore:</a:t>
            </a:r>
          </a:p>
          <a:p>
            <a:pPr lvl="2"/>
            <a:r>
              <a:rPr lang="en-US" sz="1900" u="sng" dirty="0">
                <a:hlinkClick r:id="rId9"/>
              </a:rPr>
              <a:t>.</a:t>
            </a:r>
            <a:r>
              <a:rPr lang="en-US" sz="1900" u="sng" dirty="0" smtClean="0">
                <a:hlinkClick r:id="rId9"/>
              </a:rPr>
              <a:t>gitignore</a:t>
            </a:r>
            <a:endParaRPr lang="en-US" sz="1900" u="sng" dirty="0" smtClean="0"/>
          </a:p>
          <a:p>
            <a:pPr marL="914400" lvl="2" indent="0">
              <a:buNone/>
            </a:pPr>
            <a:endParaRPr lang="en-US" u="sng" dirty="0" smtClean="0"/>
          </a:p>
          <a:p>
            <a:pPr marL="914400" lvl="2" indent="0">
              <a:buNone/>
            </a:pPr>
            <a:endParaRPr lang="en-US" sz="1800" u="sng" dirty="0" smtClean="0"/>
          </a:p>
        </p:txBody>
      </p:sp>
    </p:spTree>
    <p:extLst>
      <p:ext uri="{BB962C8B-B14F-4D97-AF65-F5344CB8AC3E}">
        <p14:creationId xmlns:p14="http://schemas.microsoft.com/office/powerpoint/2010/main" val="41698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 to: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Bitbucket to change to the correct settings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Understand the MDE branching model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Create a feature branch and make a pull request for it.</a:t>
            </a:r>
          </a:p>
        </p:txBody>
      </p:sp>
    </p:spTree>
    <p:extLst>
      <p:ext uri="{BB962C8B-B14F-4D97-AF65-F5344CB8AC3E}">
        <p14:creationId xmlns:p14="http://schemas.microsoft.com/office/powerpoint/2010/main" val="40446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Bitbucket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648200"/>
          </a:xfrm>
        </p:spPr>
        <p:txBody>
          <a:bodyPr>
            <a:normAutofit fontScale="47500" lnSpcReduction="20000"/>
          </a:bodyPr>
          <a:lstStyle/>
          <a:p>
            <a:r>
              <a:rPr lang="en-US" sz="5000" dirty="0" smtClean="0"/>
              <a:t>Repository Permissions </a:t>
            </a:r>
          </a:p>
          <a:p>
            <a:pPr lvl="1"/>
            <a:r>
              <a:rPr lang="en-US" sz="4500" dirty="0" smtClean="0"/>
              <a:t>Add </a:t>
            </a:r>
            <a:r>
              <a:rPr lang="en-US" sz="4500" dirty="0"/>
              <a:t>your users and set their access levels.</a:t>
            </a:r>
          </a:p>
          <a:p>
            <a:pPr lvl="1"/>
            <a:endParaRPr lang="en-US" sz="4500" dirty="0" smtClean="0"/>
          </a:p>
          <a:p>
            <a:r>
              <a:rPr lang="en-US" sz="5000" dirty="0" smtClean="0"/>
              <a:t>Branch Permissions</a:t>
            </a:r>
          </a:p>
          <a:p>
            <a:pPr lvl="1"/>
            <a:r>
              <a:rPr lang="en-US" sz="4500" dirty="0" smtClean="0"/>
              <a:t>Prevent deletion/rewriting history/merging without pull requests on production branches</a:t>
            </a:r>
          </a:p>
          <a:p>
            <a:pPr lvl="1"/>
            <a:r>
              <a:rPr lang="en-US" sz="4500" dirty="0" smtClean="0"/>
              <a:t>Add exemptions where necessary.</a:t>
            </a:r>
            <a:br>
              <a:rPr lang="en-US" sz="4500" dirty="0" smtClean="0"/>
            </a:br>
            <a:endParaRPr lang="en-US" sz="4500" dirty="0" smtClean="0"/>
          </a:p>
          <a:p>
            <a:r>
              <a:rPr lang="en-US" sz="5000" dirty="0" smtClean="0"/>
              <a:t>Default Reviewers</a:t>
            </a:r>
          </a:p>
          <a:p>
            <a:pPr lvl="1"/>
            <a:r>
              <a:rPr lang="en-US" sz="4500" dirty="0" smtClean="0"/>
              <a:t>To add code reviewers for certain branches </a:t>
            </a:r>
            <a:br>
              <a:rPr lang="en-US" sz="4500" dirty="0" smtClean="0"/>
            </a:br>
            <a:endParaRPr lang="en-US" sz="4500" dirty="0" smtClean="0"/>
          </a:p>
          <a:p>
            <a:r>
              <a:rPr lang="en-US" sz="5000" dirty="0" smtClean="0"/>
              <a:t>Pull request settings</a:t>
            </a:r>
          </a:p>
          <a:p>
            <a:pPr lvl="1"/>
            <a:r>
              <a:rPr lang="en-US" sz="4600" dirty="0" smtClean="0"/>
              <a:t>Require at least one successful build </a:t>
            </a:r>
            <a:r>
              <a:rPr lang="en-US" sz="4600" smtClean="0"/>
              <a:t>(Jenkins Only)</a:t>
            </a:r>
            <a:endParaRPr lang="en-US" sz="4600" dirty="0" smtClean="0"/>
          </a:p>
          <a:p>
            <a:pPr lvl="1"/>
            <a:r>
              <a:rPr lang="en-US" sz="4500" dirty="0"/>
              <a:t>Requires at least one </a:t>
            </a:r>
            <a:r>
              <a:rPr lang="en-US" sz="4500" dirty="0" smtClean="0"/>
              <a:t>approver</a:t>
            </a:r>
            <a:endParaRPr lang="en-US" dirty="0"/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2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aster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his is the default branch that git creates when a new repo is made. It is the equivalent of the production branch.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develop</a:t>
            </a:r>
          </a:p>
          <a:p>
            <a:pPr lvl="1"/>
            <a:r>
              <a:rPr lang="en-US" dirty="0" smtClean="0"/>
              <a:t>This is the branch we make our pull requests to.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feature/</a:t>
            </a:r>
          </a:p>
          <a:p>
            <a:pPr lvl="1"/>
            <a:r>
              <a:rPr lang="en-US" dirty="0" smtClean="0"/>
              <a:t>This is the branch that you create and maintain. </a:t>
            </a:r>
          </a:p>
          <a:p>
            <a:pPr lvl="1"/>
            <a:r>
              <a:rPr lang="en-US" dirty="0" smtClean="0"/>
              <a:t>You can freely push to this branch.</a:t>
            </a:r>
          </a:p>
          <a:p>
            <a:pPr lvl="1"/>
            <a:r>
              <a:rPr lang="en-US" dirty="0" smtClean="0"/>
              <a:t>Make a pull request to merge this branch into develop.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aster and develop cannot be pushed to.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2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90600"/>
          </a:xfrm>
        </p:spPr>
        <p:txBody>
          <a:bodyPr/>
          <a:lstStyle/>
          <a:p>
            <a:r>
              <a:rPr lang="en-US" dirty="0" smtClean="0"/>
              <a:t> MDE model for large releases</a:t>
            </a:r>
            <a:endParaRPr lang="en-US" dirty="0"/>
          </a:p>
        </p:txBody>
      </p:sp>
      <p:pic>
        <p:nvPicPr>
          <p:cNvPr id="1026" name="Picture 2" descr="ssa-git-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87424"/>
            <a:ext cx="7658100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2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Process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04933304"/>
              </p:ext>
            </p:extLst>
          </p:nvPr>
        </p:nvGraphicFramePr>
        <p:xfrm>
          <a:off x="457200" y="1143000"/>
          <a:ext cx="8077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51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Branch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17589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94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and Stage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0364146"/>
              </p:ext>
            </p:extLst>
          </p:nvPr>
        </p:nvGraphicFramePr>
        <p:xfrm>
          <a:off x="1447800" y="1676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669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85366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97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5033</TotalTime>
  <Words>762</Words>
  <Application>Microsoft Office PowerPoint</Application>
  <PresentationFormat>On-screen Show (4:3)</PresentationFormat>
  <Paragraphs>181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Clarity</vt:lpstr>
      <vt:lpstr>Git Flow Training</vt:lpstr>
      <vt:lpstr>Goals</vt:lpstr>
      <vt:lpstr>Bitbucket Checklist</vt:lpstr>
      <vt:lpstr>Branching</vt:lpstr>
      <vt:lpstr> MDE model for large releases</vt:lpstr>
      <vt:lpstr>Branching Process</vt:lpstr>
      <vt:lpstr>Setup Branch</vt:lpstr>
      <vt:lpstr>Work and Stage</vt:lpstr>
      <vt:lpstr>Pull request</vt:lpstr>
      <vt:lpstr>Pull Request Reviewers</vt:lpstr>
      <vt:lpstr>Useful Quick Links</vt:lpstr>
    </vt:vector>
  </TitlesOfParts>
  <Company>Social Security Administration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Demo</dc:title>
  <dc:creator>IWS/LAN</dc:creator>
  <cp:lastModifiedBy>IWS/LAN</cp:lastModifiedBy>
  <cp:revision>116</cp:revision>
  <dcterms:created xsi:type="dcterms:W3CDTF">2016-12-15T18:06:18Z</dcterms:created>
  <dcterms:modified xsi:type="dcterms:W3CDTF">2017-01-31T16:41:09Z</dcterms:modified>
</cp:coreProperties>
</file>