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r3blUvuNihb6cNpvnKTb0poMn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ec7f81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dec7f81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8dec7f814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dec7f814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dec7f814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8dec7f814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ec7f814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dec7f814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8dec7f814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0733" y="3192122"/>
            <a:ext cx="6321268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14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1236016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16" y="4525926"/>
            <a:ext cx="3092216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3770" y="3357565"/>
            <a:ext cx="33147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 rot="-803363">
            <a:off x="-3056268" y="-163131"/>
            <a:ext cx="15922225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5"/>
          <p:cNvSpPr/>
          <p:nvPr/>
        </p:nvSpPr>
        <p:spPr>
          <a:xfrm rot="-358659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2073838" y="174526"/>
            <a:ext cx="7631557" cy="1510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E06666"/>
                </a:solidFill>
                <a:latin typeface="Arial Rounded"/>
                <a:ea typeface="Arial Rounded"/>
                <a:cs typeface="Arial Rounded"/>
                <a:sym typeface="Arial Rounded"/>
              </a:rPr>
              <a:t>HELP_CERT</a:t>
            </a:r>
            <a:endParaRPr b="1" i="0" sz="5400" u="none" cap="none" strike="noStrike">
              <a:solidFill>
                <a:srgbClr val="E0666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-1235998">
            <a:off x="1624058" y="2376364"/>
            <a:ext cx="7198931" cy="1877024"/>
          </a:xfrm>
          <a:prstGeom prst="rect">
            <a:avLst/>
          </a:prstGeom>
          <a:solidFill>
            <a:srgbClr val="0099A5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de Emprendimiento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Centro de Electricidad,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Electrónica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whatsapp.com/57cfd631-9e47-463e-a1bb-b91c289035d3" id="105" name="Google Shape;105;p1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b:https://web.whatsapp.com/57cfd631-9e47-463e-a1bb-b91c289035d3" id="106" name="Google Shape;106;p1"/>
          <p:cNvSpPr/>
          <p:nvPr/>
        </p:nvSpPr>
        <p:spPr>
          <a:xfrm>
            <a:off x="1679575" y="320338"/>
            <a:ext cx="4597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3" y="466161"/>
            <a:ext cx="1390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30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dec7f8145_0_0"/>
          <p:cNvSpPr/>
          <p:nvPr/>
        </p:nvSpPr>
        <p:spPr>
          <a:xfrm>
            <a:off x="1524001" y="565786"/>
            <a:ext cx="9242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MOCKUPS ADOBE XD</a:t>
            </a:r>
            <a:endParaRPr b="1" i="0" sz="6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2" name="Google Shape;182;g8dec7f81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00" y="2179225"/>
            <a:ext cx="6986749" cy="42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8dec7f814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770461"/>
            <a:ext cx="4305300" cy="3242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ec7f8145_0_10"/>
          <p:cNvSpPr/>
          <p:nvPr/>
        </p:nvSpPr>
        <p:spPr>
          <a:xfrm>
            <a:off x="1524001" y="565786"/>
            <a:ext cx="9242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MOCKUPS ADOBE XD</a:t>
            </a:r>
            <a:endParaRPr b="1" i="0" sz="6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Google Shape;190;g8dec7f814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75" y="2392086"/>
            <a:ext cx="578167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8dec7f8145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7175" y="2191911"/>
            <a:ext cx="5468350" cy="39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ec7f8145_0_25"/>
          <p:cNvSpPr/>
          <p:nvPr/>
        </p:nvSpPr>
        <p:spPr>
          <a:xfrm>
            <a:off x="1524001" y="376611"/>
            <a:ext cx="9242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DIAGRAMA ENTIDAD RELACIÓN</a:t>
            </a:r>
            <a:endParaRPr b="1" i="0" sz="6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8" name="Google Shape;198;g8dec7f814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300" y="1610386"/>
            <a:ext cx="7711398" cy="524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8dec7f8145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398" y="5466386"/>
            <a:ext cx="1390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/>
          <p:nvPr/>
        </p:nvSpPr>
        <p:spPr>
          <a:xfrm>
            <a:off x="1524001" y="512563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DIAGRAMA DE CLASES</a:t>
            </a:r>
            <a:endParaRPr b="0" i="0" sz="4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2010707" y="2187978"/>
            <a:ext cx="5013761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49" y="2187986"/>
            <a:ext cx="11485200" cy="4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524001" y="512563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APRENDICES INVESTIGADORES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245242" y="3224785"/>
            <a:ext cx="54162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Judy Angelica Ortiz Prada 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Brayan Steban Cantor Munevar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Mike Anderson Poveda Barbosa 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Pablo Leonardo Aponte Ríos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Daniela Lopez Arenas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746" y="2783275"/>
            <a:ext cx="3474300" cy="34743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"/>
          <p:cNvSpPr txBox="1"/>
          <p:nvPr/>
        </p:nvSpPr>
        <p:spPr>
          <a:xfrm>
            <a:off x="3652062" y="1991030"/>
            <a:ext cx="4887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EQUIPO HELP_CERT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1524001" y="464025"/>
            <a:ext cx="9830936" cy="1089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RESUMEN EJECUTIVO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083647" y="1931905"/>
            <a:ext cx="580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BPMN</a:t>
            </a:r>
            <a:endParaRPr b="1" i="0" sz="3600" u="none" cap="none" strike="noStrike">
              <a:solidFill>
                <a:srgbClr val="2E75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53" y="2771863"/>
            <a:ext cx="10112989" cy="382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89200" y="3066325"/>
            <a:ext cx="85461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Proyectarnos como empresa líder en el desarrollo web, de alta calidad que facilite el desempeño competitivo y el crecimiento de nuestros clientes y ser percibidos como líderes  en el área de la tecnología enfocados en pagina web, portales web, y plataformas  de comunicación  para atender la necesidad del  Sena.</a:t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3494201" y="2046029"/>
            <a:ext cx="44760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VISIÓN</a:t>
            </a:r>
            <a:endParaRPr b="1" i="0" sz="3600" u="none" cap="none" strike="noStrike">
              <a:solidFill>
                <a:srgbClr val="2E75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VISION"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470" y="2395935"/>
            <a:ext cx="2987184" cy="244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>
            <a:off x="1524001" y="464025"/>
            <a:ext cx="9831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RESUMEN EJECUTIVO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332075" y="2937650"/>
            <a:ext cx="67419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Misión: Proveer a nuestros clientes herramientas web que impulsen al desarrollo competitivo y efectivo, proporcionando crecimiento en su entorno laboral, ofreciendo una plataforma  que satisfaga las necesidades  de nuestros clientes  a cabalidad.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937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937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3494201" y="2046029"/>
            <a:ext cx="44760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MISIÓN</a:t>
            </a:r>
            <a:endParaRPr b="1" i="0" sz="3600" u="none" cap="none" strike="noStrike">
              <a:solidFill>
                <a:srgbClr val="2E75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Video Games SENA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2093" t="13514"/>
          <a:stretch/>
        </p:blipFill>
        <p:spPr>
          <a:xfrm>
            <a:off x="7852068" y="2937654"/>
            <a:ext cx="3719941" cy="26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1524001" y="464025"/>
            <a:ext cx="9831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RESUMEN EJECUTIVO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1524000" y="565848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JUSTIFICACION</a:t>
            </a:r>
            <a:endParaRPr b="1" i="0" sz="6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956642" y="2604429"/>
            <a:ext cx="74940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10650" y="2835725"/>
            <a:ext cx="60369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El objetivo de este proyecto es ofrecer al SENA CEET, un sistema de información que permita la automatización confiable en la emisión de certificados laborales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E75B5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850" y="2964300"/>
            <a:ext cx="4037300" cy="2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6600" y="5680998"/>
            <a:ext cx="982250" cy="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770425" y="3000600"/>
            <a:ext cx="66999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+Generar proceso de generación de certificaciones 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-No tiene como objeto aplicar a otras centros del SENA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-No se incluirá procesos de contratación, ni la creación de vínculos  laborales entre funcionarios e institución.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1752601" y="597877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ALCANCE DEL PROYECTO</a:t>
            </a:r>
            <a:endParaRPr b="1" i="0" sz="40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274578" y="2131706"/>
            <a:ext cx="396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IDEA PRINCIPAL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7950" y="3146531"/>
            <a:ext cx="4050575" cy="27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1524001" y="565786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OBJETIVO GENERAL</a:t>
            </a:r>
            <a:endParaRPr b="1" i="0" sz="6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186225" y="2433799"/>
            <a:ext cx="76182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Desarrollar un sistema de información web, que les permita a los funcionarios del CEET obtener de una manera más práctica su certificado laboral; donde van a tener acceso a la información de su contrato, en tiempo real, evitando así aglomeraciones en las oficinas administrativas y a su vez mejorando los tiempos de respuesta del Instituto.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50" y="2848400"/>
            <a:ext cx="3420725" cy="1701825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sp>
        <p:nvSpPr>
          <p:cNvPr id="168" name="Google Shape;168;p8"/>
          <p:cNvSpPr txBox="1"/>
          <p:nvPr/>
        </p:nvSpPr>
        <p:spPr>
          <a:xfrm>
            <a:off x="7741921" y="6550025"/>
            <a:ext cx="3697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OBJETIVOS METODOLÓGICOS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comb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426300" y="2371000"/>
            <a:ext cx="11004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Desarrollar un módulo para la gestión de usuarios que posibilite el acceso, la modificación, la actualización y el manejo de roles dentro de la plataforma.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Crear un módulo para la gestión de contratos que permite involucrar en el sistema preformas, renovación, modificación de otros sí y escaneos de los contratos.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Rounded"/>
              <a:buChar char="❑"/>
            </a:pPr>
            <a:r>
              <a:rPr b="1" i="0" lang="es-ES" sz="2400" u="none" cap="none" strike="noStrike">
                <a:solidFill>
                  <a:srgbClr val="595959"/>
                </a:solidFill>
                <a:latin typeface="Arial Rounded"/>
                <a:ea typeface="Arial Rounded"/>
                <a:cs typeface="Arial Rounded"/>
                <a:sym typeface="Arial Rounded"/>
              </a:rPr>
              <a:t>Implementar un módulo para la gestión de certificaciones que permite personalizar y generar de acuerdo a los contratos solicitudes, certificaciones laborales y certificaciones por funciones.</a:t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524001" y="565786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ESPECÍFICOS</a:t>
            </a:r>
            <a:endParaRPr b="1" i="0" sz="6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 p14:dur="2000">
    <p:comb dir="vert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2020-07-31T02:09:11Z</dcterms:created>
  <dc:creator>Javier Alexander</dc:creator>
</cp:coreProperties>
</file>