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UF5OSPr0xO/A6Shr52/+ts01z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0b9d06f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a0b9d06f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0b9d06ff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0b9d06ff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a0b9d06ff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0b9d06ff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a0b9d06ff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a0b9d06ff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b9d06ff6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a0b9d06ff6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b9d06ff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a0b9d06ff6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ec7f81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dec7f81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8dec7f814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ec7f814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dec7f814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8dec7f8145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0733" y="3192122"/>
            <a:ext cx="6321268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" name="Google Shape;20;p14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1236016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16" y="4525926"/>
            <a:ext cx="3092216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3770" y="3357565"/>
            <a:ext cx="33147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 rot="-803363">
            <a:off x="-3056268" y="-163131"/>
            <a:ext cx="15922225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5"/>
          <p:cNvSpPr/>
          <p:nvPr/>
        </p:nvSpPr>
        <p:spPr>
          <a:xfrm rot="-358659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2073838" y="174526"/>
            <a:ext cx="7631557" cy="1510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0099A5"/>
                </a:solidFill>
                <a:latin typeface="Arial Rounded"/>
                <a:ea typeface="Arial Rounded"/>
                <a:cs typeface="Arial Rounded"/>
                <a:sym typeface="Arial Rounded"/>
              </a:rPr>
              <a:t>HELP_CERT</a:t>
            </a:r>
            <a:endParaRPr b="1" i="0" sz="5400" u="none" cap="none" strike="noStrike">
              <a:solidFill>
                <a:srgbClr val="0099A5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-969928">
            <a:off x="1652012" y="2227353"/>
            <a:ext cx="7199038" cy="1876634"/>
          </a:xfrm>
          <a:prstGeom prst="rect">
            <a:avLst/>
          </a:prstGeom>
          <a:solidFill>
            <a:srgbClr val="0099A5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 de Emprendimiento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Centro de Electricidad,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Electrónica 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Telecomunicaciones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whatsapp.com/57cfd631-9e47-463e-a1bb-b91c289035d3" id="105" name="Google Shape;105;p1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323" y="466161"/>
            <a:ext cx="13906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30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0b9d06ff6_0_0"/>
          <p:cNvSpPr/>
          <p:nvPr/>
        </p:nvSpPr>
        <p:spPr>
          <a:xfrm>
            <a:off x="1524001" y="512563"/>
            <a:ext cx="92706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DIAGRAMA DE </a:t>
            </a:r>
            <a:r>
              <a:rPr b="1" lang="es-ES" sz="40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DESPLIEGUE</a:t>
            </a:r>
            <a:endParaRPr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83" name="Google Shape;183;ga0b9d06ff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25" y="2522675"/>
            <a:ext cx="11317150" cy="45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a0b9d06ff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625" y="2522663"/>
            <a:ext cx="1526475" cy="18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a0b9d06ff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1775" y="2522674"/>
            <a:ext cx="3075023" cy="1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a0b9d06ff6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650" y="5867373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b9d06ff6_0_6"/>
          <p:cNvSpPr/>
          <p:nvPr/>
        </p:nvSpPr>
        <p:spPr>
          <a:xfrm>
            <a:off x="1524001" y="512563"/>
            <a:ext cx="92706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ES" sz="40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DOCUMENTACIÓN DE MANUALES</a:t>
            </a:r>
            <a:endParaRPr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3" name="Google Shape;193;ga0b9d06ff6_0_6"/>
          <p:cNvSpPr/>
          <p:nvPr/>
        </p:nvSpPr>
        <p:spPr>
          <a:xfrm>
            <a:off x="510175" y="2371000"/>
            <a:ext cx="49407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❑"/>
            </a:pP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Plantilla de Proyecto.</a:t>
            </a:r>
            <a:endParaRPr b="1" sz="2400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❑"/>
            </a:pP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Manual de Capacitación</a:t>
            </a:r>
            <a:endParaRPr b="1" sz="2400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❑"/>
            </a:pP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Manual de Usuario.</a:t>
            </a:r>
            <a:endParaRPr b="1" sz="2400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❑"/>
            </a:pP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Manual de Instalación.</a:t>
            </a:r>
            <a:endParaRPr b="1" sz="2400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❑"/>
            </a:pP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Plan de Migración.</a:t>
            </a:r>
            <a:endParaRPr b="1" sz="2400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❑"/>
            </a:pP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Despliegue del Servidor.</a:t>
            </a:r>
            <a:endParaRPr b="1" sz="2400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ga0b9d06ff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0750" y="2265338"/>
            <a:ext cx="253365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a0b9d06ff6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800" y="2246288"/>
            <a:ext cx="2381250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a0b9d06ff6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650" y="6161074"/>
            <a:ext cx="647248" cy="5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0b9d06ff6_0_19"/>
          <p:cNvSpPr/>
          <p:nvPr/>
        </p:nvSpPr>
        <p:spPr>
          <a:xfrm>
            <a:off x="1524001" y="376611"/>
            <a:ext cx="9242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DIAGRAMA ENTIDAD RELACIÓN</a:t>
            </a:r>
            <a:endParaRPr b="1" i="0" sz="6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3" name="Google Shape;203;ga0b9d06ff6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300" y="1610386"/>
            <a:ext cx="7711398" cy="524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a0b9d06ff6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50" y="5867373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0b9d06ff6_0_26"/>
          <p:cNvSpPr/>
          <p:nvPr/>
        </p:nvSpPr>
        <p:spPr>
          <a:xfrm>
            <a:off x="1524001" y="512563"/>
            <a:ext cx="92706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DIAGRAMA DE CLASES</a:t>
            </a:r>
            <a:endParaRPr b="0" i="0" sz="4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0" name="Google Shape;210;ga0b9d06ff6_0_26"/>
          <p:cNvSpPr txBox="1"/>
          <p:nvPr/>
        </p:nvSpPr>
        <p:spPr>
          <a:xfrm>
            <a:off x="2010707" y="2187978"/>
            <a:ext cx="50139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11" name="Google Shape;211;ga0b9d06ff6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49" y="2187986"/>
            <a:ext cx="11485200" cy="43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a0b9d06ff6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50" y="5867373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0b9d06ff6_0_141"/>
          <p:cNvSpPr/>
          <p:nvPr/>
        </p:nvSpPr>
        <p:spPr>
          <a:xfrm>
            <a:off x="1524001" y="512563"/>
            <a:ext cx="92706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ES" sz="40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¡GRACIAS!</a:t>
            </a:r>
            <a:endParaRPr b="1"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8" name="Google Shape;218;ga0b9d06ff6_0_141"/>
          <p:cNvSpPr/>
          <p:nvPr/>
        </p:nvSpPr>
        <p:spPr>
          <a:xfrm>
            <a:off x="5440917" y="3430085"/>
            <a:ext cx="54162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Judy Angelica Ortiz Prada 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Brayan Steban Cantor Munevar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Mike Anderson Poveda Barbosa 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Pablo Leonardo Aponte Ríos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Daniela Lopez Arenas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19" name="Google Shape;219;ga0b9d06ff6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746" y="2783275"/>
            <a:ext cx="3474300" cy="34743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ga0b9d06ff6_0_141"/>
          <p:cNvSpPr txBox="1"/>
          <p:nvPr/>
        </p:nvSpPr>
        <p:spPr>
          <a:xfrm>
            <a:off x="3652062" y="1991030"/>
            <a:ext cx="4887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EQUIPO HELP_CERT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a0b9d06ff6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1524001" y="512563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APRENDICES INVESTIGADORES</a:t>
            </a:r>
            <a:endParaRPr b="1"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440917" y="3430085"/>
            <a:ext cx="54162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Judy Angelica Ortiz Prada 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Brayan Steban Cantor Munevar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Mike Anderson Poveda Barbosa 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Pablo Leonardo Aponte Ríos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Daniela Lopez Arenas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746" y="2783275"/>
            <a:ext cx="3474300" cy="34743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"/>
          <p:cNvSpPr txBox="1"/>
          <p:nvPr/>
        </p:nvSpPr>
        <p:spPr>
          <a:xfrm>
            <a:off x="3652062" y="1991030"/>
            <a:ext cx="48878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EQUIPO HELP_CERT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1263100" y="557225"/>
            <a:ext cx="98310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ES" sz="40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PLANTEAMIENTO DEL PROBLEMA</a:t>
            </a:r>
            <a:endParaRPr b="1"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3083647" y="1931905"/>
            <a:ext cx="580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BPMN</a:t>
            </a:r>
            <a:endParaRPr b="1" i="0" sz="3600" u="none" cap="none" strike="noStrike">
              <a:solidFill>
                <a:srgbClr val="2E75B5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253" y="2771863"/>
            <a:ext cx="10112989" cy="382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1524000" y="565848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ES" sz="40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JUSTIFICACIÓN</a:t>
            </a:r>
            <a:endParaRPr b="1" i="0" sz="60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956642" y="2604429"/>
            <a:ext cx="7494000" cy="3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410650" y="2835725"/>
            <a:ext cx="60369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El objetivo de este proyecto es ofrecer al SENA CEET, un sistema de información que permita la automatización confiable en la emisión de certificados laborales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E75B5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5850" y="2964300"/>
            <a:ext cx="4037300" cy="2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1524001" y="565786"/>
            <a:ext cx="9242425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OBJETIVO GENERAL</a:t>
            </a:r>
            <a:endParaRPr b="1" i="0" sz="60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4186225" y="2433799"/>
            <a:ext cx="76182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Desarrollar un sistema de información web, que les permita a los funcionarios del CEET obtener de una manera más práctica su certificado laboral; donde van a tener acceso a la información de su contrato, en tiempo real, evitando así aglomeraciones en las oficinas administrativas y a su vez mejorando los tiempos de respuesta del Instituto.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50" y="2848400"/>
            <a:ext cx="3420725" cy="1701825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sp>
        <p:nvSpPr>
          <p:cNvPr id="141" name="Google Shape;141;p8"/>
          <p:cNvSpPr txBox="1"/>
          <p:nvPr/>
        </p:nvSpPr>
        <p:spPr>
          <a:xfrm>
            <a:off x="7741921" y="6550025"/>
            <a:ext cx="36972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OBJETIVOS METODOLÓGICOS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50" y="5867373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/>
          <p:nvPr/>
        </p:nvSpPr>
        <p:spPr>
          <a:xfrm>
            <a:off x="426300" y="2371000"/>
            <a:ext cx="11004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Gestionar un módulo</a:t>
            </a: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 de usuarios que posibilite el acceso, la modificación, la actualización y el manejo de roles dentro de la plataforma.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❑"/>
            </a:pP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Gestionar</a:t>
            </a: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 un módulo para la gestión de certificaciones que permite personalizar y generar de acuerdo a los contratos solicitudes, certificaciones laborales y certificaciones por funciones.</a:t>
            </a:r>
            <a:endParaRPr b="1" sz="2400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❑"/>
            </a:pP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Gestionar un módulo</a:t>
            </a: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 de contratos que permite involucrar en el sistema preformas, renovación, modificación de otros sí y escaneos de los contratos.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1524001" y="565786"/>
            <a:ext cx="9242425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 ESPECÍFICOS</a:t>
            </a:r>
            <a:endParaRPr b="1" i="0" sz="6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 dir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/>
          <p:nvPr/>
        </p:nvSpPr>
        <p:spPr>
          <a:xfrm>
            <a:off x="368250" y="3258325"/>
            <a:ext cx="72897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+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Generar proceso de generación de certificaciones</a:t>
            </a:r>
            <a:r>
              <a:rPr b="1" lang="es-ES" sz="2400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-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No tiene como objeto aplicar a otras centros del SENA.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-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No se incluirán procesos de contratación, ni la creación de vínculos  laborales entre funcionarios e institución.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1752601" y="597877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ALCANCE DEL PROYECTO</a:t>
            </a:r>
            <a:endParaRPr b="1"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4274578" y="2131706"/>
            <a:ext cx="396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IDEA PRINCIPAL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7950" y="2925756"/>
            <a:ext cx="4050575" cy="27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ec7f8145_0_0"/>
          <p:cNvSpPr/>
          <p:nvPr/>
        </p:nvSpPr>
        <p:spPr>
          <a:xfrm>
            <a:off x="1524001" y="565786"/>
            <a:ext cx="9242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MOCKUPS ADOBE XD</a:t>
            </a:r>
            <a:endParaRPr b="1" i="0" sz="60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66" name="Google Shape;166;g8dec7f81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100" y="2179225"/>
            <a:ext cx="6986749" cy="42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8dec7f814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770450"/>
            <a:ext cx="4003399" cy="30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8dec7f814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650" y="5867373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dec7f8145_0_10"/>
          <p:cNvSpPr/>
          <p:nvPr/>
        </p:nvSpPr>
        <p:spPr>
          <a:xfrm>
            <a:off x="1524001" y="565786"/>
            <a:ext cx="9242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MOCKUPS ADOBE XD</a:t>
            </a:r>
            <a:endParaRPr b="1" i="0" sz="60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75" name="Google Shape;175;g8dec7f814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75" y="2392086"/>
            <a:ext cx="578167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8dec7f8145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7175" y="2191911"/>
            <a:ext cx="5468350" cy="39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8dec7f8145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650" y="6273499"/>
            <a:ext cx="519000" cy="4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2020-07-31T02:09:11Z</dcterms:created>
  <dc:creator>Javier Alexander</dc:creator>
</cp:coreProperties>
</file>