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4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40" autoAdjust="0"/>
  </p:normalViewPr>
  <p:slideViewPr>
    <p:cSldViewPr snapToGrid="0" snapToObjects="1">
      <p:cViewPr varScale="1">
        <p:scale>
          <a:sx n="101" d="100"/>
          <a:sy n="101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DAEFA-48F6-FD4E-80C7-78E4D59BBA8A}" type="doc">
      <dgm:prSet loTypeId="urn:microsoft.com/office/officeart/2005/8/layout/hierarchy4" loCatId="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11C96D-F1C8-8740-9A5E-313B179C475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 smtClean="0">
              <a:latin typeface="Copperplate Gothic Bold"/>
              <a:cs typeface="Copperplate Gothic Bold"/>
            </a:rPr>
            <a:t>Global Climate</a:t>
          </a:r>
          <a:endParaRPr lang="en-US" dirty="0">
            <a:latin typeface="Copperplate Gothic Bold"/>
            <a:cs typeface="Copperplate Gothic Bold"/>
          </a:endParaRPr>
        </a:p>
      </dgm:t>
    </dgm:pt>
    <dgm:pt modelId="{4960BCA6-6129-F94C-A4F1-99A81E0AEC94}" type="parTrans" cxnId="{F2B5E581-5E47-0D45-A1BE-27F7139E650C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6C4E2FB2-140E-B847-B476-8F2CF11484E7}" type="sibTrans" cxnId="{F2B5E581-5E47-0D45-A1BE-27F7139E650C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916A6A9E-D7CD-8D43-ADE8-5B8BFC40AFFA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latin typeface="Copperplate Gothic Bold"/>
              <a:cs typeface="Copperplate Gothic Bold"/>
            </a:rPr>
            <a:t>Trend</a:t>
          </a:r>
          <a:endParaRPr lang="en-US" dirty="0">
            <a:latin typeface="Copperplate Gothic Bold"/>
            <a:cs typeface="Copperplate Gothic Bold"/>
          </a:endParaRPr>
        </a:p>
      </dgm:t>
    </dgm:pt>
    <dgm:pt modelId="{CF4B6A91-09F0-7C47-B521-9A158018C11C}" type="parTrans" cxnId="{DE54FF45-80B1-6B41-94BE-4F3DFD41B898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E4DE496F-A133-A445-BAB2-15A3F9AA46A2}" type="sibTrans" cxnId="{DE54FF45-80B1-6B41-94BE-4F3DFD41B898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FB273E5E-F338-3540-A775-C5312CC4F8C1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Copperplate Gothic Bold"/>
              <a:cs typeface="Copperplate Gothic Bold"/>
            </a:rPr>
            <a:t>Variability</a:t>
          </a:r>
          <a:endParaRPr lang="en-US" dirty="0">
            <a:latin typeface="Copperplate Gothic Bold"/>
            <a:cs typeface="Copperplate Gothic Bold"/>
          </a:endParaRPr>
        </a:p>
      </dgm:t>
    </dgm:pt>
    <dgm:pt modelId="{D7A55D80-58C5-0047-896D-59B1904847BE}" type="parTrans" cxnId="{2DBB98BF-25D5-1A4B-BC74-D7755B9BC933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D238F5BF-221D-0E47-9261-19EEC4D8FE2F}" type="sibTrans" cxnId="{2DBB98BF-25D5-1A4B-BC74-D7755B9BC933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BF703656-9C01-8D48-ABB2-0A00D4DDC0DB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Copperplate Gothic Bold"/>
              <a:cs typeface="Copperplate Gothic Bold"/>
            </a:rPr>
            <a:t>Rate</a:t>
          </a:r>
        </a:p>
      </dgm:t>
    </dgm:pt>
    <dgm:pt modelId="{32C64220-E94F-CF45-A7E9-A5A75D21AF76}" type="parTrans" cxnId="{3F128E3D-5DB6-8542-AC4F-BD5AC3A14BDE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F253565D-9BA2-3D4C-BAAA-F27E9344DCA4}" type="sibTrans" cxnId="{3F128E3D-5DB6-8542-AC4F-BD5AC3A14BDE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CA608FD9-2B56-9B46-B76F-DCDCBFE79815}" type="pres">
      <dgm:prSet presAssocID="{72DDAEFA-48F6-FD4E-80C7-78E4D59BBA8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4FD312-E857-B44C-903A-D4F87D059D69}" type="pres">
      <dgm:prSet presAssocID="{1711C96D-F1C8-8740-9A5E-313B179C475A}" presName="vertOne" presStyleCnt="0"/>
      <dgm:spPr/>
    </dgm:pt>
    <dgm:pt modelId="{B08F3263-8F23-8843-8DEC-72A2C39BA4D5}" type="pres">
      <dgm:prSet presAssocID="{1711C96D-F1C8-8740-9A5E-313B179C475A}" presName="txOne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B29CF60-03BD-2446-B928-349063383FE3}" type="pres">
      <dgm:prSet presAssocID="{1711C96D-F1C8-8740-9A5E-313B179C475A}" presName="parTransOne" presStyleCnt="0"/>
      <dgm:spPr/>
    </dgm:pt>
    <dgm:pt modelId="{DCAF44EB-F9FF-3744-9886-F0415243E361}" type="pres">
      <dgm:prSet presAssocID="{1711C96D-F1C8-8740-9A5E-313B179C475A}" presName="horzOne" presStyleCnt="0"/>
      <dgm:spPr/>
    </dgm:pt>
    <dgm:pt modelId="{44AF3D24-2C1D-5C49-B2FC-D80385D82B3D}" type="pres">
      <dgm:prSet presAssocID="{916A6A9E-D7CD-8D43-ADE8-5B8BFC40AFFA}" presName="vertTwo" presStyleCnt="0"/>
      <dgm:spPr/>
    </dgm:pt>
    <dgm:pt modelId="{010D948C-AE96-F04E-9D26-AF859117B387}" type="pres">
      <dgm:prSet presAssocID="{916A6A9E-D7CD-8D43-ADE8-5B8BFC40AFFA}" presName="txTwo" presStyleLbl="node2" presStyleIdx="0" presStyleCnt="3">
        <dgm:presLayoutVars>
          <dgm:chPref val="3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C5663D3F-3182-624E-A8C4-A1FCC04D4B8D}" type="pres">
      <dgm:prSet presAssocID="{916A6A9E-D7CD-8D43-ADE8-5B8BFC40AFFA}" presName="horzTwo" presStyleCnt="0"/>
      <dgm:spPr/>
    </dgm:pt>
    <dgm:pt modelId="{67CA9F99-C957-D247-BBB2-56EED2DDD704}" type="pres">
      <dgm:prSet presAssocID="{E4DE496F-A133-A445-BAB2-15A3F9AA46A2}" presName="sibSpaceTwo" presStyleCnt="0"/>
      <dgm:spPr/>
    </dgm:pt>
    <dgm:pt modelId="{45FCEBD6-6FC3-4F4C-A090-4E9B1FDFCE03}" type="pres">
      <dgm:prSet presAssocID="{FB273E5E-F338-3540-A775-C5312CC4F8C1}" presName="vertTwo" presStyleCnt="0"/>
      <dgm:spPr/>
    </dgm:pt>
    <dgm:pt modelId="{FE2BDE5B-EA88-1845-9193-38F848F10402}" type="pres">
      <dgm:prSet presAssocID="{FB273E5E-F338-3540-A775-C5312CC4F8C1}" presName="txTwo" presStyleLbl="node2" presStyleIdx="1" presStyleCnt="3">
        <dgm:presLayoutVars>
          <dgm:chPref val="3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7F53984A-ED74-1742-8B70-BACF756E0925}" type="pres">
      <dgm:prSet presAssocID="{FB273E5E-F338-3540-A775-C5312CC4F8C1}" presName="horzTwo" presStyleCnt="0"/>
      <dgm:spPr/>
    </dgm:pt>
    <dgm:pt modelId="{32B52D26-5E60-A643-9FD8-2C646F7CCC0A}" type="pres">
      <dgm:prSet presAssocID="{D238F5BF-221D-0E47-9261-19EEC4D8FE2F}" presName="sibSpaceTwo" presStyleCnt="0"/>
      <dgm:spPr/>
    </dgm:pt>
    <dgm:pt modelId="{FD954AA6-2798-5643-9981-2CDBC65DF531}" type="pres">
      <dgm:prSet presAssocID="{BF703656-9C01-8D48-ABB2-0A00D4DDC0DB}" presName="vertTwo" presStyleCnt="0"/>
      <dgm:spPr/>
    </dgm:pt>
    <dgm:pt modelId="{FECDED07-6801-9643-B6ED-2EC488DDB584}" type="pres">
      <dgm:prSet presAssocID="{BF703656-9C01-8D48-ABB2-0A00D4DDC0DB}" presName="txTwo" presStyleLbl="node2" presStyleIdx="2" presStyleCnt="3">
        <dgm:presLayoutVars>
          <dgm:chPref val="3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08CF7A99-1032-794D-877B-1FC3C0D102FB}" type="pres">
      <dgm:prSet presAssocID="{BF703656-9C01-8D48-ABB2-0A00D4DDC0DB}" presName="horzTwo" presStyleCnt="0"/>
      <dgm:spPr/>
    </dgm:pt>
  </dgm:ptLst>
  <dgm:cxnLst>
    <dgm:cxn modelId="{8DC7A008-DE8D-8447-A41C-63E7BACB0DD7}" type="presOf" srcId="{72DDAEFA-48F6-FD4E-80C7-78E4D59BBA8A}" destId="{CA608FD9-2B56-9B46-B76F-DCDCBFE79815}" srcOrd="0" destOrd="0" presId="urn:microsoft.com/office/officeart/2005/8/layout/hierarchy4"/>
    <dgm:cxn modelId="{F2B5E581-5E47-0D45-A1BE-27F7139E650C}" srcId="{72DDAEFA-48F6-FD4E-80C7-78E4D59BBA8A}" destId="{1711C96D-F1C8-8740-9A5E-313B179C475A}" srcOrd="0" destOrd="0" parTransId="{4960BCA6-6129-F94C-A4F1-99A81E0AEC94}" sibTransId="{6C4E2FB2-140E-B847-B476-8F2CF11484E7}"/>
    <dgm:cxn modelId="{DE54FF45-80B1-6B41-94BE-4F3DFD41B898}" srcId="{1711C96D-F1C8-8740-9A5E-313B179C475A}" destId="{916A6A9E-D7CD-8D43-ADE8-5B8BFC40AFFA}" srcOrd="0" destOrd="0" parTransId="{CF4B6A91-09F0-7C47-B521-9A158018C11C}" sibTransId="{E4DE496F-A133-A445-BAB2-15A3F9AA46A2}"/>
    <dgm:cxn modelId="{2DBB98BF-25D5-1A4B-BC74-D7755B9BC933}" srcId="{1711C96D-F1C8-8740-9A5E-313B179C475A}" destId="{FB273E5E-F338-3540-A775-C5312CC4F8C1}" srcOrd="1" destOrd="0" parTransId="{D7A55D80-58C5-0047-896D-59B1904847BE}" sibTransId="{D238F5BF-221D-0E47-9261-19EEC4D8FE2F}"/>
    <dgm:cxn modelId="{4012994C-CE18-994F-AE93-2FC95F133A16}" type="presOf" srcId="{FB273E5E-F338-3540-A775-C5312CC4F8C1}" destId="{FE2BDE5B-EA88-1845-9193-38F848F10402}" srcOrd="0" destOrd="0" presId="urn:microsoft.com/office/officeart/2005/8/layout/hierarchy4"/>
    <dgm:cxn modelId="{8015A3AC-6DBC-EB4D-A30E-11E03625A787}" type="presOf" srcId="{916A6A9E-D7CD-8D43-ADE8-5B8BFC40AFFA}" destId="{010D948C-AE96-F04E-9D26-AF859117B387}" srcOrd="0" destOrd="0" presId="urn:microsoft.com/office/officeart/2005/8/layout/hierarchy4"/>
    <dgm:cxn modelId="{3F128E3D-5DB6-8542-AC4F-BD5AC3A14BDE}" srcId="{1711C96D-F1C8-8740-9A5E-313B179C475A}" destId="{BF703656-9C01-8D48-ABB2-0A00D4DDC0DB}" srcOrd="2" destOrd="0" parTransId="{32C64220-E94F-CF45-A7E9-A5A75D21AF76}" sibTransId="{F253565D-9BA2-3D4C-BAAA-F27E9344DCA4}"/>
    <dgm:cxn modelId="{9598B67D-DABA-3F4F-BB5C-A9154F1B7792}" type="presOf" srcId="{BF703656-9C01-8D48-ABB2-0A00D4DDC0DB}" destId="{FECDED07-6801-9643-B6ED-2EC488DDB584}" srcOrd="0" destOrd="0" presId="urn:microsoft.com/office/officeart/2005/8/layout/hierarchy4"/>
    <dgm:cxn modelId="{611EB8CA-B36F-B642-98C7-0AF890ECC508}" type="presOf" srcId="{1711C96D-F1C8-8740-9A5E-313B179C475A}" destId="{B08F3263-8F23-8843-8DEC-72A2C39BA4D5}" srcOrd="0" destOrd="0" presId="urn:microsoft.com/office/officeart/2005/8/layout/hierarchy4"/>
    <dgm:cxn modelId="{05892895-F0B5-3046-91DA-0353CEA6FCC9}" type="presParOf" srcId="{CA608FD9-2B56-9B46-B76F-DCDCBFE79815}" destId="{C64FD312-E857-B44C-903A-D4F87D059D69}" srcOrd="0" destOrd="0" presId="urn:microsoft.com/office/officeart/2005/8/layout/hierarchy4"/>
    <dgm:cxn modelId="{2A8FD022-DE03-934F-A918-F2A545A9807B}" type="presParOf" srcId="{C64FD312-E857-B44C-903A-D4F87D059D69}" destId="{B08F3263-8F23-8843-8DEC-72A2C39BA4D5}" srcOrd="0" destOrd="0" presId="urn:microsoft.com/office/officeart/2005/8/layout/hierarchy4"/>
    <dgm:cxn modelId="{C109261D-DC02-5443-B135-017624F5E06A}" type="presParOf" srcId="{C64FD312-E857-B44C-903A-D4F87D059D69}" destId="{DB29CF60-03BD-2446-B928-349063383FE3}" srcOrd="1" destOrd="0" presId="urn:microsoft.com/office/officeart/2005/8/layout/hierarchy4"/>
    <dgm:cxn modelId="{B66F5E63-C8C5-824C-AC57-6E93D3C14C4F}" type="presParOf" srcId="{C64FD312-E857-B44C-903A-D4F87D059D69}" destId="{DCAF44EB-F9FF-3744-9886-F0415243E361}" srcOrd="2" destOrd="0" presId="urn:microsoft.com/office/officeart/2005/8/layout/hierarchy4"/>
    <dgm:cxn modelId="{8C0871B3-9FDF-F34D-9F17-3EED6CD754CF}" type="presParOf" srcId="{DCAF44EB-F9FF-3744-9886-F0415243E361}" destId="{44AF3D24-2C1D-5C49-B2FC-D80385D82B3D}" srcOrd="0" destOrd="0" presId="urn:microsoft.com/office/officeart/2005/8/layout/hierarchy4"/>
    <dgm:cxn modelId="{734878EC-6448-1C46-ABBB-F8534ECB8579}" type="presParOf" srcId="{44AF3D24-2C1D-5C49-B2FC-D80385D82B3D}" destId="{010D948C-AE96-F04E-9D26-AF859117B387}" srcOrd="0" destOrd="0" presId="urn:microsoft.com/office/officeart/2005/8/layout/hierarchy4"/>
    <dgm:cxn modelId="{E9F99B5D-BCF9-B644-920A-0A3EB2058B61}" type="presParOf" srcId="{44AF3D24-2C1D-5C49-B2FC-D80385D82B3D}" destId="{C5663D3F-3182-624E-A8C4-A1FCC04D4B8D}" srcOrd="1" destOrd="0" presId="urn:microsoft.com/office/officeart/2005/8/layout/hierarchy4"/>
    <dgm:cxn modelId="{2EFCEF6C-F8C7-1D43-A2EC-3966E71DCD02}" type="presParOf" srcId="{DCAF44EB-F9FF-3744-9886-F0415243E361}" destId="{67CA9F99-C957-D247-BBB2-56EED2DDD704}" srcOrd="1" destOrd="0" presId="urn:microsoft.com/office/officeart/2005/8/layout/hierarchy4"/>
    <dgm:cxn modelId="{E0AA2747-1412-214A-A81E-F71A4E25919A}" type="presParOf" srcId="{DCAF44EB-F9FF-3744-9886-F0415243E361}" destId="{45FCEBD6-6FC3-4F4C-A090-4E9B1FDFCE03}" srcOrd="2" destOrd="0" presId="urn:microsoft.com/office/officeart/2005/8/layout/hierarchy4"/>
    <dgm:cxn modelId="{F27BADF4-7E13-674F-86A6-A73604E0909C}" type="presParOf" srcId="{45FCEBD6-6FC3-4F4C-A090-4E9B1FDFCE03}" destId="{FE2BDE5B-EA88-1845-9193-38F848F10402}" srcOrd="0" destOrd="0" presId="urn:microsoft.com/office/officeart/2005/8/layout/hierarchy4"/>
    <dgm:cxn modelId="{6912E0E6-BEC2-754D-B040-6C233C33EE33}" type="presParOf" srcId="{45FCEBD6-6FC3-4F4C-A090-4E9B1FDFCE03}" destId="{7F53984A-ED74-1742-8B70-BACF756E0925}" srcOrd="1" destOrd="0" presId="urn:microsoft.com/office/officeart/2005/8/layout/hierarchy4"/>
    <dgm:cxn modelId="{B9AED472-037D-0547-9025-ECC4C3462107}" type="presParOf" srcId="{DCAF44EB-F9FF-3744-9886-F0415243E361}" destId="{32B52D26-5E60-A643-9FD8-2C646F7CCC0A}" srcOrd="3" destOrd="0" presId="urn:microsoft.com/office/officeart/2005/8/layout/hierarchy4"/>
    <dgm:cxn modelId="{FABEE5E0-2DB9-8A40-96FD-15BF4B425BA3}" type="presParOf" srcId="{DCAF44EB-F9FF-3744-9886-F0415243E361}" destId="{FD954AA6-2798-5643-9981-2CDBC65DF531}" srcOrd="4" destOrd="0" presId="urn:microsoft.com/office/officeart/2005/8/layout/hierarchy4"/>
    <dgm:cxn modelId="{3E62F4D9-1E00-004A-B8CD-E3D23B7DAF94}" type="presParOf" srcId="{FD954AA6-2798-5643-9981-2CDBC65DF531}" destId="{FECDED07-6801-9643-B6ED-2EC488DDB584}" srcOrd="0" destOrd="0" presId="urn:microsoft.com/office/officeart/2005/8/layout/hierarchy4"/>
    <dgm:cxn modelId="{ACD6A58D-C118-4346-94DC-946380195322}" type="presParOf" srcId="{FD954AA6-2798-5643-9981-2CDBC65DF531}" destId="{08CF7A99-1032-794D-877B-1FC3C0D102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DDAEFA-48F6-FD4E-80C7-78E4D59BBA8A}" type="doc">
      <dgm:prSet loTypeId="urn:microsoft.com/office/officeart/2005/8/layout/hierarchy4" loCatId="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11C96D-F1C8-8740-9A5E-313B179C475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008080"/>
        </a:solidFill>
      </dgm:spPr>
      <dgm:t>
        <a:bodyPr/>
        <a:lstStyle/>
        <a:p>
          <a:r>
            <a:rPr lang="en-US" dirty="0" smtClean="0">
              <a:latin typeface="Copperplate Gothic Bold"/>
              <a:cs typeface="Copperplate Gothic Bold"/>
            </a:rPr>
            <a:t>Environment</a:t>
          </a:r>
        </a:p>
      </dgm:t>
    </dgm:pt>
    <dgm:pt modelId="{4960BCA6-6129-F94C-A4F1-99A81E0AEC94}" type="parTrans" cxnId="{F2B5E581-5E47-0D45-A1BE-27F7139E650C}">
      <dgm:prSet/>
      <dgm:spPr/>
      <dgm:t>
        <a:bodyPr/>
        <a:lstStyle/>
        <a:p>
          <a:endParaRPr lang="en-US"/>
        </a:p>
      </dgm:t>
    </dgm:pt>
    <dgm:pt modelId="{6C4E2FB2-140E-B847-B476-8F2CF11484E7}" type="sibTrans" cxnId="{F2B5E581-5E47-0D45-A1BE-27F7139E650C}">
      <dgm:prSet/>
      <dgm:spPr/>
      <dgm:t>
        <a:bodyPr/>
        <a:lstStyle/>
        <a:p>
          <a:endParaRPr lang="en-US"/>
        </a:p>
      </dgm:t>
    </dgm:pt>
    <dgm:pt modelId="{CA608FD9-2B56-9B46-B76F-DCDCBFE79815}" type="pres">
      <dgm:prSet presAssocID="{72DDAEFA-48F6-FD4E-80C7-78E4D59BBA8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4FD312-E857-B44C-903A-D4F87D059D69}" type="pres">
      <dgm:prSet presAssocID="{1711C96D-F1C8-8740-9A5E-313B179C475A}" presName="vertOne" presStyleCnt="0"/>
      <dgm:spPr/>
    </dgm:pt>
    <dgm:pt modelId="{B08F3263-8F23-8843-8DEC-72A2C39BA4D5}" type="pres">
      <dgm:prSet presAssocID="{1711C96D-F1C8-8740-9A5E-313B179C475A}" presName="txOne" presStyleLbl="node0" presStyleIdx="0" presStyleCnt="1">
        <dgm:presLayoutVars>
          <dgm:chPref val="3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DCAF44EB-F9FF-3744-9886-F0415243E361}" type="pres">
      <dgm:prSet presAssocID="{1711C96D-F1C8-8740-9A5E-313B179C475A}" presName="horzOne" presStyleCnt="0"/>
      <dgm:spPr/>
    </dgm:pt>
  </dgm:ptLst>
  <dgm:cxnLst>
    <dgm:cxn modelId="{AD515598-F10E-A542-AE2D-3E3C5CAE9958}" type="presOf" srcId="{1711C96D-F1C8-8740-9A5E-313B179C475A}" destId="{B08F3263-8F23-8843-8DEC-72A2C39BA4D5}" srcOrd="0" destOrd="0" presId="urn:microsoft.com/office/officeart/2005/8/layout/hierarchy4"/>
    <dgm:cxn modelId="{7689ECDD-B33C-884C-949B-D07C9A5D5E2F}" type="presOf" srcId="{72DDAEFA-48F6-FD4E-80C7-78E4D59BBA8A}" destId="{CA608FD9-2B56-9B46-B76F-DCDCBFE79815}" srcOrd="0" destOrd="0" presId="urn:microsoft.com/office/officeart/2005/8/layout/hierarchy4"/>
    <dgm:cxn modelId="{F2B5E581-5E47-0D45-A1BE-27F7139E650C}" srcId="{72DDAEFA-48F6-FD4E-80C7-78E4D59BBA8A}" destId="{1711C96D-F1C8-8740-9A5E-313B179C475A}" srcOrd="0" destOrd="0" parTransId="{4960BCA6-6129-F94C-A4F1-99A81E0AEC94}" sibTransId="{6C4E2FB2-140E-B847-B476-8F2CF11484E7}"/>
    <dgm:cxn modelId="{066E042F-A5F3-1C48-91F0-CE2526513F67}" type="presParOf" srcId="{CA608FD9-2B56-9B46-B76F-DCDCBFE79815}" destId="{C64FD312-E857-B44C-903A-D4F87D059D69}" srcOrd="0" destOrd="0" presId="urn:microsoft.com/office/officeart/2005/8/layout/hierarchy4"/>
    <dgm:cxn modelId="{73DD8AFC-30A3-B341-8CC0-C1864068629E}" type="presParOf" srcId="{C64FD312-E857-B44C-903A-D4F87D059D69}" destId="{B08F3263-8F23-8843-8DEC-72A2C39BA4D5}" srcOrd="0" destOrd="0" presId="urn:microsoft.com/office/officeart/2005/8/layout/hierarchy4"/>
    <dgm:cxn modelId="{33DC7A2E-1D10-5847-8D75-6F4CD68182C6}" type="presParOf" srcId="{C64FD312-E857-B44C-903A-D4F87D059D69}" destId="{DCAF44EB-F9FF-3744-9886-F0415243E3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DDAEFA-48F6-FD4E-80C7-78E4D59BBA8A}" type="doc">
      <dgm:prSet loTypeId="urn:microsoft.com/office/officeart/2005/8/layout/hierarchy4" loCatId="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11C96D-F1C8-8740-9A5E-313B179C475A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800040"/>
        </a:solidFill>
      </dgm:spPr>
      <dgm:t>
        <a:bodyPr/>
        <a:lstStyle/>
        <a:p>
          <a:r>
            <a:rPr lang="en-US" dirty="0" smtClean="0">
              <a:latin typeface="Copperplate Gothic Bold"/>
              <a:cs typeface="Copperplate Gothic Bold"/>
            </a:rPr>
            <a:t>All Taxa</a:t>
          </a:r>
        </a:p>
      </dgm:t>
    </dgm:pt>
    <dgm:pt modelId="{4960BCA6-6129-F94C-A4F1-99A81E0AEC94}" type="parTrans" cxnId="{F2B5E581-5E47-0D45-A1BE-27F7139E650C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6C4E2FB2-140E-B847-B476-8F2CF11484E7}" type="sibTrans" cxnId="{F2B5E581-5E47-0D45-A1BE-27F7139E650C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A2550D16-D1AD-B74E-8355-56A2F5870EF6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latin typeface="Copperplate Gothic Bold"/>
              <a:cs typeface="Copperplate Gothic Bold"/>
            </a:rPr>
            <a:t>Artiodactyla</a:t>
          </a:r>
          <a:endParaRPr lang="en-US" dirty="0">
            <a:latin typeface="Copperplate Gothic Bold"/>
            <a:cs typeface="Copperplate Gothic Bold"/>
          </a:endParaRPr>
        </a:p>
      </dgm:t>
    </dgm:pt>
    <dgm:pt modelId="{F900031D-A998-CA49-AC90-1E5D4E09BB8F}" type="parTrans" cxnId="{F5ED1CAB-4E1A-084F-993B-223C3FB390BB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4F00F000-6DEE-A94C-BB78-CB75B47D1CEA}" type="sibTrans" cxnId="{F5ED1CAB-4E1A-084F-993B-223C3FB390BB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A556A658-E443-0F4A-A895-8E36AAE01594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Copperplate Gothic Bold"/>
              <a:cs typeface="Copperplate Gothic Bold"/>
            </a:rPr>
            <a:t>Carnivora</a:t>
          </a:r>
          <a:endParaRPr lang="en-US" dirty="0">
            <a:latin typeface="Copperplate Gothic Bold"/>
            <a:cs typeface="Copperplate Gothic Bold"/>
          </a:endParaRPr>
        </a:p>
      </dgm:t>
    </dgm:pt>
    <dgm:pt modelId="{5DD9D5C4-0494-F64A-8DE2-72975866290F}" type="parTrans" cxnId="{8074B1FA-CBDB-BA45-B1ED-71F7381EC7F9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2012675E-BAD2-A64F-A4B3-86DF7262A482}" type="sibTrans" cxnId="{8074B1FA-CBDB-BA45-B1ED-71F7381EC7F9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7F578E19-45C9-224E-A239-81690091BE0F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Copperplate Gothic Bold"/>
              <a:cs typeface="Copperplate Gothic Bold"/>
            </a:rPr>
            <a:t>Cetacea</a:t>
          </a:r>
          <a:endParaRPr lang="en-US" dirty="0">
            <a:latin typeface="Copperplate Gothic Bold"/>
            <a:cs typeface="Copperplate Gothic Bold"/>
          </a:endParaRPr>
        </a:p>
      </dgm:t>
    </dgm:pt>
    <dgm:pt modelId="{D1CC91DB-B893-C647-A253-69E3C414BEDC}" type="parTrans" cxnId="{D3810002-412B-454F-BB15-A5C940517B5B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DA0FDFDC-D306-5E42-83F3-FF3F39EE56B0}" type="sibTrans" cxnId="{D3810002-412B-454F-BB15-A5C940517B5B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70F5280D-31F8-1E42-B6F0-8270CDC4E20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Copperplate Gothic Bold"/>
              <a:cs typeface="Copperplate Gothic Bold"/>
            </a:rPr>
            <a:t>Perissodactyla</a:t>
          </a:r>
          <a:endParaRPr lang="en-US" dirty="0">
            <a:latin typeface="Copperplate Gothic Bold"/>
            <a:cs typeface="Copperplate Gothic Bold"/>
          </a:endParaRPr>
        </a:p>
      </dgm:t>
    </dgm:pt>
    <dgm:pt modelId="{290CD68A-16CC-5445-8E47-CB357A2D7A6C}" type="parTrans" cxnId="{7AD50242-2C93-FE42-AD32-4A243C5ED0BF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EC99CBBF-8593-6741-852B-0F405F7F330B}" type="sibTrans" cxnId="{7AD50242-2C93-FE42-AD32-4A243C5ED0BF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05F8A059-92F7-A64D-8935-27269952987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Copperplate Gothic Bold"/>
              <a:cs typeface="Copperplate Gothic Bold"/>
            </a:rPr>
            <a:t>Primates</a:t>
          </a:r>
          <a:endParaRPr lang="en-US" dirty="0">
            <a:latin typeface="Copperplate Gothic Bold"/>
            <a:cs typeface="Copperplate Gothic Bold"/>
          </a:endParaRPr>
        </a:p>
      </dgm:t>
    </dgm:pt>
    <dgm:pt modelId="{919A7396-DC19-B94A-BFC2-D0A2D58C04B4}" type="parTrans" cxnId="{16286A05-F4F6-0045-BA60-D7BB2015A761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14962A96-A3CD-9B4C-A54D-70655790ED23}" type="sibTrans" cxnId="{16286A05-F4F6-0045-BA60-D7BB2015A761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2B23F870-544B-DC49-B1EA-AFA3B4F4B426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Copperplate Gothic Bold"/>
              <a:cs typeface="Copperplate Gothic Bold"/>
            </a:rPr>
            <a:t>Hominins</a:t>
          </a:r>
          <a:endParaRPr lang="en-US" dirty="0">
            <a:latin typeface="Copperplate Gothic Bold"/>
            <a:cs typeface="Copperplate Gothic Bold"/>
          </a:endParaRPr>
        </a:p>
      </dgm:t>
    </dgm:pt>
    <dgm:pt modelId="{4F711F92-A84F-1C45-BFC5-64A49237A30F}" type="parTrans" cxnId="{DED32572-810F-6D45-99D1-564AA6AB0E2A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3C0ED2B2-B61E-0B4E-90D7-E8DD113664DD}" type="sibTrans" cxnId="{DED32572-810F-6D45-99D1-564AA6AB0E2A}">
      <dgm:prSet/>
      <dgm:spPr/>
      <dgm:t>
        <a:bodyPr/>
        <a:lstStyle/>
        <a:p>
          <a:endParaRPr lang="en-US">
            <a:latin typeface="Copperplate Gothic Bold"/>
            <a:cs typeface="Copperplate Gothic Bold"/>
          </a:endParaRPr>
        </a:p>
      </dgm:t>
    </dgm:pt>
    <dgm:pt modelId="{169D37F2-AB88-8A4B-B98D-71D3767B1A0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latin typeface="Copperplate Gothic Bold"/>
              <a:cs typeface="Copperplate Gothic Bold"/>
            </a:rPr>
            <a:t>Adaptation</a:t>
          </a:r>
          <a:endParaRPr lang="en-US" dirty="0">
            <a:latin typeface="Copperplate Gothic Bold"/>
            <a:cs typeface="Copperplate Gothic Bold"/>
          </a:endParaRPr>
        </a:p>
      </dgm:t>
    </dgm:pt>
    <dgm:pt modelId="{F7A712BD-C2BF-184A-A429-932965583785}" type="parTrans" cxnId="{AB17294A-50E0-1F4A-B7E0-4EB6EE0D38C8}">
      <dgm:prSet/>
      <dgm:spPr/>
      <dgm:t>
        <a:bodyPr/>
        <a:lstStyle/>
        <a:p>
          <a:endParaRPr lang="en-US"/>
        </a:p>
      </dgm:t>
    </dgm:pt>
    <dgm:pt modelId="{140AF247-9B94-DB4A-9C10-D9F5F72B017E}" type="sibTrans" cxnId="{AB17294A-50E0-1F4A-B7E0-4EB6EE0D38C8}">
      <dgm:prSet/>
      <dgm:spPr/>
      <dgm:t>
        <a:bodyPr/>
        <a:lstStyle/>
        <a:p>
          <a:endParaRPr lang="en-US"/>
        </a:p>
      </dgm:t>
    </dgm:pt>
    <dgm:pt modelId="{CC995234-2C8C-1042-823B-B5B285F3F9B9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>
              <a:latin typeface="Copperplate Gothic Bold"/>
              <a:cs typeface="Copperplate Gothic Bold"/>
            </a:rPr>
            <a:t>Adaptation</a:t>
          </a:r>
          <a:endParaRPr lang="en-US">
            <a:latin typeface="Copperplate Gothic Bold"/>
            <a:cs typeface="Copperplate Gothic Bold"/>
          </a:endParaRPr>
        </a:p>
      </dgm:t>
    </dgm:pt>
    <dgm:pt modelId="{BCB1679A-48C9-CB40-8093-272A9715F7F9}" type="parTrans" cxnId="{68EB6AC9-650D-B548-B32A-AE0E190D6868}">
      <dgm:prSet/>
      <dgm:spPr/>
      <dgm:t>
        <a:bodyPr/>
        <a:lstStyle/>
        <a:p>
          <a:endParaRPr lang="en-US"/>
        </a:p>
      </dgm:t>
    </dgm:pt>
    <dgm:pt modelId="{EF81BCEE-1E61-B54A-A312-6A136DC07070}" type="sibTrans" cxnId="{68EB6AC9-650D-B548-B32A-AE0E190D6868}">
      <dgm:prSet/>
      <dgm:spPr/>
      <dgm:t>
        <a:bodyPr/>
        <a:lstStyle/>
        <a:p>
          <a:endParaRPr lang="en-US"/>
        </a:p>
      </dgm:t>
    </dgm:pt>
    <dgm:pt modelId="{362E15D2-3972-8543-BED4-AD15B7A8C0ED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>
              <a:latin typeface="Copperplate Gothic Bold"/>
              <a:cs typeface="Copperplate Gothic Bold"/>
            </a:rPr>
            <a:t>Adaptation</a:t>
          </a:r>
          <a:endParaRPr lang="en-US">
            <a:latin typeface="Copperplate Gothic Bold"/>
            <a:cs typeface="Copperplate Gothic Bold"/>
          </a:endParaRPr>
        </a:p>
      </dgm:t>
    </dgm:pt>
    <dgm:pt modelId="{FB7FCA1C-E1FE-2E45-B788-805AF3892DE8}" type="parTrans" cxnId="{3C6BE0C3-AC52-934F-B038-B42E2247CFA5}">
      <dgm:prSet/>
      <dgm:spPr/>
      <dgm:t>
        <a:bodyPr/>
        <a:lstStyle/>
        <a:p>
          <a:endParaRPr lang="en-US"/>
        </a:p>
      </dgm:t>
    </dgm:pt>
    <dgm:pt modelId="{4FE92587-39DB-8E48-B099-93301DEF0400}" type="sibTrans" cxnId="{3C6BE0C3-AC52-934F-B038-B42E2247CFA5}">
      <dgm:prSet/>
      <dgm:spPr/>
      <dgm:t>
        <a:bodyPr/>
        <a:lstStyle/>
        <a:p>
          <a:endParaRPr lang="en-US"/>
        </a:p>
      </dgm:t>
    </dgm:pt>
    <dgm:pt modelId="{C2BE237A-B161-714C-99FC-7E25CE2995C3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mtClean="0">
              <a:latin typeface="Copperplate Gothic Bold"/>
              <a:cs typeface="Copperplate Gothic Bold"/>
            </a:rPr>
            <a:t>Adaptation</a:t>
          </a:r>
          <a:endParaRPr lang="en-US">
            <a:latin typeface="Copperplate Gothic Bold"/>
            <a:cs typeface="Copperplate Gothic Bold"/>
          </a:endParaRPr>
        </a:p>
      </dgm:t>
    </dgm:pt>
    <dgm:pt modelId="{70CE5FD0-E836-2440-8A64-5C08DE51E172}" type="parTrans" cxnId="{98A3AD2C-F052-114E-A700-DAB7E09DDD71}">
      <dgm:prSet/>
      <dgm:spPr/>
      <dgm:t>
        <a:bodyPr/>
        <a:lstStyle/>
        <a:p>
          <a:endParaRPr lang="en-US"/>
        </a:p>
      </dgm:t>
    </dgm:pt>
    <dgm:pt modelId="{077A3BAB-7D55-EB42-A7F4-E2B652E351BF}" type="sibTrans" cxnId="{98A3AD2C-F052-114E-A700-DAB7E09DDD71}">
      <dgm:prSet/>
      <dgm:spPr/>
      <dgm:t>
        <a:bodyPr/>
        <a:lstStyle/>
        <a:p>
          <a:endParaRPr lang="en-US"/>
        </a:p>
      </dgm:t>
    </dgm:pt>
    <dgm:pt modelId="{25097308-5ED6-7C48-B960-13502297E966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>
              <a:latin typeface="Copperplate Gothic Bold"/>
              <a:cs typeface="Copperplate Gothic Bold"/>
            </a:rPr>
            <a:t>Adaptation</a:t>
          </a:r>
          <a:endParaRPr lang="en-US">
            <a:latin typeface="Copperplate Gothic Bold"/>
            <a:cs typeface="Copperplate Gothic Bold"/>
          </a:endParaRPr>
        </a:p>
      </dgm:t>
    </dgm:pt>
    <dgm:pt modelId="{8C8B1A35-64A9-1D45-BFC2-4AF9FF971019}" type="parTrans" cxnId="{4D5CE546-4620-1A4D-A905-57AACC2EC209}">
      <dgm:prSet/>
      <dgm:spPr/>
      <dgm:t>
        <a:bodyPr/>
        <a:lstStyle/>
        <a:p>
          <a:endParaRPr lang="en-US"/>
        </a:p>
      </dgm:t>
    </dgm:pt>
    <dgm:pt modelId="{A5194819-A51B-0B40-8058-300CBFE83E5E}" type="sibTrans" cxnId="{4D5CE546-4620-1A4D-A905-57AACC2EC209}">
      <dgm:prSet/>
      <dgm:spPr/>
      <dgm:t>
        <a:bodyPr/>
        <a:lstStyle/>
        <a:p>
          <a:endParaRPr lang="en-US"/>
        </a:p>
      </dgm:t>
    </dgm:pt>
    <dgm:pt modelId="{72F3DD50-C58A-E441-9432-46BE1353276B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rgbClr val="7F7F7F"/>
        </a:solidFill>
      </dgm:spPr>
      <dgm:t>
        <a:bodyPr/>
        <a:lstStyle/>
        <a:p>
          <a:r>
            <a:rPr lang="en-US" smtClean="0">
              <a:latin typeface="Copperplate Gothic Bold"/>
              <a:cs typeface="Copperplate Gothic Bold"/>
            </a:rPr>
            <a:t>Adaptation</a:t>
          </a:r>
          <a:endParaRPr lang="en-US">
            <a:latin typeface="Copperplate Gothic Bold"/>
            <a:cs typeface="Copperplate Gothic Bold"/>
          </a:endParaRPr>
        </a:p>
      </dgm:t>
    </dgm:pt>
    <dgm:pt modelId="{463ACAC5-B3A5-5C44-8DDA-9E99020128CB}" type="parTrans" cxnId="{E658C538-625F-EC46-B3A8-10D841D1C31E}">
      <dgm:prSet/>
      <dgm:spPr/>
      <dgm:t>
        <a:bodyPr/>
        <a:lstStyle/>
        <a:p>
          <a:endParaRPr lang="en-US"/>
        </a:p>
      </dgm:t>
    </dgm:pt>
    <dgm:pt modelId="{8235B088-93FC-2047-9074-11934B252A67}" type="sibTrans" cxnId="{E658C538-625F-EC46-B3A8-10D841D1C31E}">
      <dgm:prSet/>
      <dgm:spPr/>
      <dgm:t>
        <a:bodyPr/>
        <a:lstStyle/>
        <a:p>
          <a:endParaRPr lang="en-US"/>
        </a:p>
      </dgm:t>
    </dgm:pt>
    <dgm:pt modelId="{CA608FD9-2B56-9B46-B76F-DCDCBFE79815}" type="pres">
      <dgm:prSet presAssocID="{72DDAEFA-48F6-FD4E-80C7-78E4D59BBA8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4FD312-E857-B44C-903A-D4F87D059D69}" type="pres">
      <dgm:prSet presAssocID="{1711C96D-F1C8-8740-9A5E-313B179C475A}" presName="vertOne" presStyleCnt="0"/>
      <dgm:spPr/>
    </dgm:pt>
    <dgm:pt modelId="{B08F3263-8F23-8843-8DEC-72A2C39BA4D5}" type="pres">
      <dgm:prSet presAssocID="{1711C96D-F1C8-8740-9A5E-313B179C475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29CF60-03BD-2446-B928-349063383FE3}" type="pres">
      <dgm:prSet presAssocID="{1711C96D-F1C8-8740-9A5E-313B179C475A}" presName="parTransOne" presStyleCnt="0"/>
      <dgm:spPr/>
    </dgm:pt>
    <dgm:pt modelId="{DCAF44EB-F9FF-3744-9886-F0415243E361}" type="pres">
      <dgm:prSet presAssocID="{1711C96D-F1C8-8740-9A5E-313B179C475A}" presName="horzOne" presStyleCnt="0"/>
      <dgm:spPr/>
    </dgm:pt>
    <dgm:pt modelId="{74FF9182-6464-4E4D-AE8A-B9064DCB7362}" type="pres">
      <dgm:prSet presAssocID="{A2550D16-D1AD-B74E-8355-56A2F5870EF6}" presName="vertTwo" presStyleCnt="0"/>
      <dgm:spPr/>
    </dgm:pt>
    <dgm:pt modelId="{03FE609A-44F2-9041-BB2E-9D48A807CC32}" type="pres">
      <dgm:prSet presAssocID="{A2550D16-D1AD-B74E-8355-56A2F5870EF6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257F1B-1FC2-1648-85E9-18B3D991CF4B}" type="pres">
      <dgm:prSet presAssocID="{A2550D16-D1AD-B74E-8355-56A2F5870EF6}" presName="parTransTwo" presStyleCnt="0"/>
      <dgm:spPr/>
    </dgm:pt>
    <dgm:pt modelId="{4A18F346-3997-4440-A158-9DAD2FE6568F}" type="pres">
      <dgm:prSet presAssocID="{A2550D16-D1AD-B74E-8355-56A2F5870EF6}" presName="horzTwo" presStyleCnt="0"/>
      <dgm:spPr/>
    </dgm:pt>
    <dgm:pt modelId="{5AC6A64F-1422-B749-BA3C-BF129D0DFF19}" type="pres">
      <dgm:prSet presAssocID="{169D37F2-AB88-8A4B-B98D-71D3767B1A03}" presName="vertThree" presStyleCnt="0"/>
      <dgm:spPr/>
    </dgm:pt>
    <dgm:pt modelId="{5777CD2D-6DE2-FE44-883A-7C4660889B4D}" type="pres">
      <dgm:prSet presAssocID="{169D37F2-AB88-8A4B-B98D-71D3767B1A03}" presName="txThree" presStyleLbl="node3" presStyleIdx="0" presStyleCnt="6">
        <dgm:presLayoutVars>
          <dgm:chPref val="3"/>
        </dgm:presLayoutVars>
      </dgm:prSet>
      <dgm:spPr>
        <a:prstGeom prst="diamond">
          <a:avLst/>
        </a:prstGeom>
      </dgm:spPr>
      <dgm:t>
        <a:bodyPr/>
        <a:lstStyle/>
        <a:p>
          <a:endParaRPr lang="en-US"/>
        </a:p>
      </dgm:t>
    </dgm:pt>
    <dgm:pt modelId="{A045509D-759B-8248-B0D3-CD39C8AFFF8C}" type="pres">
      <dgm:prSet presAssocID="{169D37F2-AB88-8A4B-B98D-71D3767B1A03}" presName="horzThree" presStyleCnt="0"/>
      <dgm:spPr/>
    </dgm:pt>
    <dgm:pt modelId="{F3208A8C-077D-1540-9DAA-CA1C34026B07}" type="pres">
      <dgm:prSet presAssocID="{4F00F000-6DEE-A94C-BB78-CB75B47D1CEA}" presName="sibSpaceTwo" presStyleCnt="0"/>
      <dgm:spPr/>
    </dgm:pt>
    <dgm:pt modelId="{C25D9B76-C92A-6047-B4D0-8EC85CB6AA6A}" type="pres">
      <dgm:prSet presAssocID="{A556A658-E443-0F4A-A895-8E36AAE01594}" presName="vertTwo" presStyleCnt="0"/>
      <dgm:spPr/>
    </dgm:pt>
    <dgm:pt modelId="{A8F44D31-1712-064A-9106-32E373988582}" type="pres">
      <dgm:prSet presAssocID="{A556A658-E443-0F4A-A895-8E36AAE01594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701755-A94D-CC4B-B923-7F6C10575F04}" type="pres">
      <dgm:prSet presAssocID="{A556A658-E443-0F4A-A895-8E36AAE01594}" presName="parTransTwo" presStyleCnt="0"/>
      <dgm:spPr/>
    </dgm:pt>
    <dgm:pt modelId="{B55E81FC-EF4D-3741-AB5F-C65FFA6636A7}" type="pres">
      <dgm:prSet presAssocID="{A556A658-E443-0F4A-A895-8E36AAE01594}" presName="horzTwo" presStyleCnt="0"/>
      <dgm:spPr/>
    </dgm:pt>
    <dgm:pt modelId="{4198E78E-3E98-054E-81B9-F6E847680650}" type="pres">
      <dgm:prSet presAssocID="{CC995234-2C8C-1042-823B-B5B285F3F9B9}" presName="vertThree" presStyleCnt="0"/>
      <dgm:spPr/>
    </dgm:pt>
    <dgm:pt modelId="{658B28D4-E326-974C-8504-DFCAF050D875}" type="pres">
      <dgm:prSet presAssocID="{CC995234-2C8C-1042-823B-B5B285F3F9B9}" presName="txThree" presStyleLbl="node3" presStyleIdx="1" presStyleCnt="6">
        <dgm:presLayoutVars>
          <dgm:chPref val="3"/>
        </dgm:presLayoutVars>
      </dgm:prSet>
      <dgm:spPr>
        <a:prstGeom prst="pentagon">
          <a:avLst/>
        </a:prstGeom>
      </dgm:spPr>
      <dgm:t>
        <a:bodyPr/>
        <a:lstStyle/>
        <a:p>
          <a:endParaRPr lang="en-US"/>
        </a:p>
      </dgm:t>
    </dgm:pt>
    <dgm:pt modelId="{2D7C727B-3D21-7C4E-921A-C0D880B0C5F1}" type="pres">
      <dgm:prSet presAssocID="{CC995234-2C8C-1042-823B-B5B285F3F9B9}" presName="horzThree" presStyleCnt="0"/>
      <dgm:spPr/>
    </dgm:pt>
    <dgm:pt modelId="{30B15CAD-5340-8543-B625-E5EC338E9E4A}" type="pres">
      <dgm:prSet presAssocID="{2012675E-BAD2-A64F-A4B3-86DF7262A482}" presName="sibSpaceTwo" presStyleCnt="0"/>
      <dgm:spPr/>
    </dgm:pt>
    <dgm:pt modelId="{DF5D820A-C8C2-1B4F-BC4E-6711FBF9C229}" type="pres">
      <dgm:prSet presAssocID="{7F578E19-45C9-224E-A239-81690091BE0F}" presName="vertTwo" presStyleCnt="0"/>
      <dgm:spPr/>
    </dgm:pt>
    <dgm:pt modelId="{14360B30-5E81-B348-9FAD-CD5DAB6BE363}" type="pres">
      <dgm:prSet presAssocID="{7F578E19-45C9-224E-A239-81690091BE0F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0ABFE0-CDA3-EF46-8889-08181E2DDBBD}" type="pres">
      <dgm:prSet presAssocID="{7F578E19-45C9-224E-A239-81690091BE0F}" presName="parTransTwo" presStyleCnt="0"/>
      <dgm:spPr/>
    </dgm:pt>
    <dgm:pt modelId="{7AE6C2CD-2552-C842-B7FB-55BF5C00AB09}" type="pres">
      <dgm:prSet presAssocID="{7F578E19-45C9-224E-A239-81690091BE0F}" presName="horzTwo" presStyleCnt="0"/>
      <dgm:spPr/>
    </dgm:pt>
    <dgm:pt modelId="{A991AFDE-EACC-2B44-8A6D-C326498AF3BC}" type="pres">
      <dgm:prSet presAssocID="{362E15D2-3972-8543-BED4-AD15B7A8C0ED}" presName="vertThree" presStyleCnt="0"/>
      <dgm:spPr/>
    </dgm:pt>
    <dgm:pt modelId="{6BEC5CA9-97E7-BD45-B1BD-91B591C01DCF}" type="pres">
      <dgm:prSet presAssocID="{362E15D2-3972-8543-BED4-AD15B7A8C0ED}" presName="txThree" presStyleLbl="node3" presStyleIdx="2" presStyleCnt="6">
        <dgm:presLayoutVars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E7A27768-E33A-6B48-96F9-AFDC44E253B7}" type="pres">
      <dgm:prSet presAssocID="{362E15D2-3972-8543-BED4-AD15B7A8C0ED}" presName="horzThree" presStyleCnt="0"/>
      <dgm:spPr/>
    </dgm:pt>
    <dgm:pt modelId="{247DBB3C-DE7A-0E44-AD11-F53BF3D79969}" type="pres">
      <dgm:prSet presAssocID="{DA0FDFDC-D306-5E42-83F3-FF3F39EE56B0}" presName="sibSpaceTwo" presStyleCnt="0"/>
      <dgm:spPr/>
    </dgm:pt>
    <dgm:pt modelId="{D4E2A316-AB55-B246-BB30-C968D95933FA}" type="pres">
      <dgm:prSet presAssocID="{70F5280D-31F8-1E42-B6F0-8270CDC4E203}" presName="vertTwo" presStyleCnt="0"/>
      <dgm:spPr/>
    </dgm:pt>
    <dgm:pt modelId="{5E97652F-3F95-844B-8577-5CE7CF550D5D}" type="pres">
      <dgm:prSet presAssocID="{70F5280D-31F8-1E42-B6F0-8270CDC4E203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E15F9-25C9-6949-BC5B-3FD0AB50E917}" type="pres">
      <dgm:prSet presAssocID="{70F5280D-31F8-1E42-B6F0-8270CDC4E203}" presName="parTransTwo" presStyleCnt="0"/>
      <dgm:spPr/>
    </dgm:pt>
    <dgm:pt modelId="{E32637C5-D53F-D14C-8AE9-2DEA8523944B}" type="pres">
      <dgm:prSet presAssocID="{70F5280D-31F8-1E42-B6F0-8270CDC4E203}" presName="horzTwo" presStyleCnt="0"/>
      <dgm:spPr/>
    </dgm:pt>
    <dgm:pt modelId="{9B54110A-33C1-DD43-BB1C-2453CBCC7D53}" type="pres">
      <dgm:prSet presAssocID="{C2BE237A-B161-714C-99FC-7E25CE2995C3}" presName="vertThree" presStyleCnt="0"/>
      <dgm:spPr/>
    </dgm:pt>
    <dgm:pt modelId="{DF72F236-E80B-CB44-87E9-21A2121015E0}" type="pres">
      <dgm:prSet presAssocID="{C2BE237A-B161-714C-99FC-7E25CE2995C3}" presName="txThree" presStyleLbl="node3" presStyleIdx="3" presStyleCnt="6">
        <dgm:presLayoutVars>
          <dgm:chPref val="3"/>
        </dgm:presLayoutVars>
      </dgm:prSet>
      <dgm:spPr>
        <a:prstGeom prst="snip2DiagRect">
          <a:avLst/>
        </a:prstGeom>
      </dgm:spPr>
      <dgm:t>
        <a:bodyPr/>
        <a:lstStyle/>
        <a:p>
          <a:endParaRPr lang="en-US"/>
        </a:p>
      </dgm:t>
    </dgm:pt>
    <dgm:pt modelId="{CA0086DF-2208-F548-A685-BF36B9B8AFEC}" type="pres">
      <dgm:prSet presAssocID="{C2BE237A-B161-714C-99FC-7E25CE2995C3}" presName="horzThree" presStyleCnt="0"/>
      <dgm:spPr/>
    </dgm:pt>
    <dgm:pt modelId="{A5853351-E2CD-C34E-AC2B-981B57AAE27C}" type="pres">
      <dgm:prSet presAssocID="{EC99CBBF-8593-6741-852B-0F405F7F330B}" presName="sibSpaceTwo" presStyleCnt="0"/>
      <dgm:spPr/>
    </dgm:pt>
    <dgm:pt modelId="{10B7270E-B571-7845-9431-FC47E2862B28}" type="pres">
      <dgm:prSet presAssocID="{05F8A059-92F7-A64D-8935-272699529872}" presName="vertTwo" presStyleCnt="0"/>
      <dgm:spPr/>
    </dgm:pt>
    <dgm:pt modelId="{A7AF90CF-262B-6C42-A2EE-377645BE46EE}" type="pres">
      <dgm:prSet presAssocID="{05F8A059-92F7-A64D-8935-272699529872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3CB354-858A-2D49-9794-E20D8EFF34CD}" type="pres">
      <dgm:prSet presAssocID="{05F8A059-92F7-A64D-8935-272699529872}" presName="parTransTwo" presStyleCnt="0"/>
      <dgm:spPr/>
    </dgm:pt>
    <dgm:pt modelId="{D757700E-FDF1-3141-B681-3B363462EE4B}" type="pres">
      <dgm:prSet presAssocID="{05F8A059-92F7-A64D-8935-272699529872}" presName="horzTwo" presStyleCnt="0"/>
      <dgm:spPr/>
    </dgm:pt>
    <dgm:pt modelId="{96817F0A-E29F-D648-AAEC-3E099E01D151}" type="pres">
      <dgm:prSet presAssocID="{25097308-5ED6-7C48-B960-13502297E966}" presName="vertThree" presStyleCnt="0"/>
      <dgm:spPr/>
    </dgm:pt>
    <dgm:pt modelId="{57866825-F4D8-B742-AA83-FABB187B1473}" type="pres">
      <dgm:prSet presAssocID="{25097308-5ED6-7C48-B960-13502297E966}" presName="txThree" presStyleLbl="node3" presStyleIdx="4" presStyleCnt="6">
        <dgm:presLayoutVars>
          <dgm:chPref val="3"/>
        </dgm:presLayoutVars>
      </dgm:prSet>
      <dgm:spPr>
        <a:prstGeom prst="star6">
          <a:avLst/>
        </a:prstGeom>
      </dgm:spPr>
      <dgm:t>
        <a:bodyPr/>
        <a:lstStyle/>
        <a:p>
          <a:endParaRPr lang="en-US"/>
        </a:p>
      </dgm:t>
    </dgm:pt>
    <dgm:pt modelId="{76973995-587D-124B-991C-BEE72C37E804}" type="pres">
      <dgm:prSet presAssocID="{25097308-5ED6-7C48-B960-13502297E966}" presName="horzThree" presStyleCnt="0"/>
      <dgm:spPr/>
    </dgm:pt>
    <dgm:pt modelId="{3AD56F9B-9A8D-C44C-97DF-13DD69C1A220}" type="pres">
      <dgm:prSet presAssocID="{14962A96-A3CD-9B4C-A54D-70655790ED23}" presName="sibSpaceTwo" presStyleCnt="0"/>
      <dgm:spPr/>
    </dgm:pt>
    <dgm:pt modelId="{2440EF4F-C7D4-954A-9B92-D658E1955BFB}" type="pres">
      <dgm:prSet presAssocID="{2B23F870-544B-DC49-B1EA-AFA3B4F4B426}" presName="vertTwo" presStyleCnt="0"/>
      <dgm:spPr/>
    </dgm:pt>
    <dgm:pt modelId="{26EF843D-D183-974F-B122-680F14B54E50}" type="pres">
      <dgm:prSet presAssocID="{2B23F870-544B-DC49-B1EA-AFA3B4F4B42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30FE90-B7B2-4848-9B88-0E6EDC8D1497}" type="pres">
      <dgm:prSet presAssocID="{2B23F870-544B-DC49-B1EA-AFA3B4F4B426}" presName="parTransTwo" presStyleCnt="0"/>
      <dgm:spPr/>
    </dgm:pt>
    <dgm:pt modelId="{B8770B44-E529-5841-9B58-9B82FACE9741}" type="pres">
      <dgm:prSet presAssocID="{2B23F870-544B-DC49-B1EA-AFA3B4F4B426}" presName="horzTwo" presStyleCnt="0"/>
      <dgm:spPr/>
    </dgm:pt>
    <dgm:pt modelId="{758F2F18-2D1C-374A-B21F-9044DFA9D5E8}" type="pres">
      <dgm:prSet presAssocID="{72F3DD50-C58A-E441-9432-46BE1353276B}" presName="vertThree" presStyleCnt="0"/>
      <dgm:spPr/>
    </dgm:pt>
    <dgm:pt modelId="{5AAA20A4-99FB-DE4A-B9F1-19C8985896E0}" type="pres">
      <dgm:prSet presAssocID="{72F3DD50-C58A-E441-9432-46BE1353276B}" presName="txThree" presStyleLbl="node3" presStyleIdx="5" presStyleCnt="6">
        <dgm:presLayoutVars>
          <dgm:chPref val="3"/>
        </dgm:presLayoutVars>
      </dgm:prSet>
      <dgm:spPr>
        <a:prstGeom prst="star7">
          <a:avLst/>
        </a:prstGeom>
      </dgm:spPr>
      <dgm:t>
        <a:bodyPr/>
        <a:lstStyle/>
        <a:p>
          <a:endParaRPr lang="en-US"/>
        </a:p>
      </dgm:t>
    </dgm:pt>
    <dgm:pt modelId="{2CB91AF4-E80B-C246-8194-B7B642B343D2}" type="pres">
      <dgm:prSet presAssocID="{72F3DD50-C58A-E441-9432-46BE1353276B}" presName="horzThree" presStyleCnt="0"/>
      <dgm:spPr/>
    </dgm:pt>
  </dgm:ptLst>
  <dgm:cxnLst>
    <dgm:cxn modelId="{98A3AD2C-F052-114E-A700-DAB7E09DDD71}" srcId="{70F5280D-31F8-1E42-B6F0-8270CDC4E203}" destId="{C2BE237A-B161-714C-99FC-7E25CE2995C3}" srcOrd="0" destOrd="0" parTransId="{70CE5FD0-E836-2440-8A64-5C08DE51E172}" sibTransId="{077A3BAB-7D55-EB42-A7F4-E2B652E351BF}"/>
    <dgm:cxn modelId="{B17DA124-5A33-D543-9108-120D5E9FB1FF}" type="presOf" srcId="{05F8A059-92F7-A64D-8935-272699529872}" destId="{A7AF90CF-262B-6C42-A2EE-377645BE46EE}" srcOrd="0" destOrd="0" presId="urn:microsoft.com/office/officeart/2005/8/layout/hierarchy4"/>
    <dgm:cxn modelId="{7AD50242-2C93-FE42-AD32-4A243C5ED0BF}" srcId="{1711C96D-F1C8-8740-9A5E-313B179C475A}" destId="{70F5280D-31F8-1E42-B6F0-8270CDC4E203}" srcOrd="3" destOrd="0" parTransId="{290CD68A-16CC-5445-8E47-CB357A2D7A6C}" sibTransId="{EC99CBBF-8593-6741-852B-0F405F7F330B}"/>
    <dgm:cxn modelId="{16286A05-F4F6-0045-BA60-D7BB2015A761}" srcId="{1711C96D-F1C8-8740-9A5E-313B179C475A}" destId="{05F8A059-92F7-A64D-8935-272699529872}" srcOrd="4" destOrd="0" parTransId="{919A7396-DC19-B94A-BFC2-D0A2D58C04B4}" sibTransId="{14962A96-A3CD-9B4C-A54D-70655790ED23}"/>
    <dgm:cxn modelId="{BF65180F-1A64-2B48-B92A-3FCA7BEB2720}" type="presOf" srcId="{C2BE237A-B161-714C-99FC-7E25CE2995C3}" destId="{DF72F236-E80B-CB44-87E9-21A2121015E0}" srcOrd="0" destOrd="0" presId="urn:microsoft.com/office/officeart/2005/8/layout/hierarchy4"/>
    <dgm:cxn modelId="{E658C538-625F-EC46-B3A8-10D841D1C31E}" srcId="{2B23F870-544B-DC49-B1EA-AFA3B4F4B426}" destId="{72F3DD50-C58A-E441-9432-46BE1353276B}" srcOrd="0" destOrd="0" parTransId="{463ACAC5-B3A5-5C44-8DDA-9E99020128CB}" sibTransId="{8235B088-93FC-2047-9074-11934B252A67}"/>
    <dgm:cxn modelId="{F124711F-B12F-3548-BF2F-3DBEDBEA08F1}" type="presOf" srcId="{1711C96D-F1C8-8740-9A5E-313B179C475A}" destId="{B08F3263-8F23-8843-8DEC-72A2C39BA4D5}" srcOrd="0" destOrd="0" presId="urn:microsoft.com/office/officeart/2005/8/layout/hierarchy4"/>
    <dgm:cxn modelId="{5345B324-B308-6940-85E3-EF096FE200D5}" type="presOf" srcId="{7F578E19-45C9-224E-A239-81690091BE0F}" destId="{14360B30-5E81-B348-9FAD-CD5DAB6BE363}" srcOrd="0" destOrd="0" presId="urn:microsoft.com/office/officeart/2005/8/layout/hierarchy4"/>
    <dgm:cxn modelId="{AB17294A-50E0-1F4A-B7E0-4EB6EE0D38C8}" srcId="{A2550D16-D1AD-B74E-8355-56A2F5870EF6}" destId="{169D37F2-AB88-8A4B-B98D-71D3767B1A03}" srcOrd="0" destOrd="0" parTransId="{F7A712BD-C2BF-184A-A429-932965583785}" sibTransId="{140AF247-9B94-DB4A-9C10-D9F5F72B017E}"/>
    <dgm:cxn modelId="{00F4A567-D220-9D41-B1EB-160164D2C395}" type="presOf" srcId="{169D37F2-AB88-8A4B-B98D-71D3767B1A03}" destId="{5777CD2D-6DE2-FE44-883A-7C4660889B4D}" srcOrd="0" destOrd="0" presId="urn:microsoft.com/office/officeart/2005/8/layout/hierarchy4"/>
    <dgm:cxn modelId="{BD54B627-1A1C-A546-8921-E62492EFAFD4}" type="presOf" srcId="{72DDAEFA-48F6-FD4E-80C7-78E4D59BBA8A}" destId="{CA608FD9-2B56-9B46-B76F-DCDCBFE79815}" srcOrd="0" destOrd="0" presId="urn:microsoft.com/office/officeart/2005/8/layout/hierarchy4"/>
    <dgm:cxn modelId="{DED32572-810F-6D45-99D1-564AA6AB0E2A}" srcId="{1711C96D-F1C8-8740-9A5E-313B179C475A}" destId="{2B23F870-544B-DC49-B1EA-AFA3B4F4B426}" srcOrd="5" destOrd="0" parTransId="{4F711F92-A84F-1C45-BFC5-64A49237A30F}" sibTransId="{3C0ED2B2-B61E-0B4E-90D7-E8DD113664DD}"/>
    <dgm:cxn modelId="{3C6BE0C3-AC52-934F-B038-B42E2247CFA5}" srcId="{7F578E19-45C9-224E-A239-81690091BE0F}" destId="{362E15D2-3972-8543-BED4-AD15B7A8C0ED}" srcOrd="0" destOrd="0" parTransId="{FB7FCA1C-E1FE-2E45-B788-805AF3892DE8}" sibTransId="{4FE92587-39DB-8E48-B099-93301DEF0400}"/>
    <dgm:cxn modelId="{99DA6C7D-23E8-3A4D-A0F5-B2D1F68E5DAF}" type="presOf" srcId="{2B23F870-544B-DC49-B1EA-AFA3B4F4B426}" destId="{26EF843D-D183-974F-B122-680F14B54E50}" srcOrd="0" destOrd="0" presId="urn:microsoft.com/office/officeart/2005/8/layout/hierarchy4"/>
    <dgm:cxn modelId="{81BF44C9-AEDE-924B-91CB-830B3CEA9A9C}" type="presOf" srcId="{CC995234-2C8C-1042-823B-B5B285F3F9B9}" destId="{658B28D4-E326-974C-8504-DFCAF050D875}" srcOrd="0" destOrd="0" presId="urn:microsoft.com/office/officeart/2005/8/layout/hierarchy4"/>
    <dgm:cxn modelId="{68EB6AC9-650D-B548-B32A-AE0E190D6868}" srcId="{A556A658-E443-0F4A-A895-8E36AAE01594}" destId="{CC995234-2C8C-1042-823B-B5B285F3F9B9}" srcOrd="0" destOrd="0" parTransId="{BCB1679A-48C9-CB40-8093-272A9715F7F9}" sibTransId="{EF81BCEE-1E61-B54A-A312-6A136DC07070}"/>
    <dgm:cxn modelId="{D3810002-412B-454F-BB15-A5C940517B5B}" srcId="{1711C96D-F1C8-8740-9A5E-313B179C475A}" destId="{7F578E19-45C9-224E-A239-81690091BE0F}" srcOrd="2" destOrd="0" parTransId="{D1CC91DB-B893-C647-A253-69E3C414BEDC}" sibTransId="{DA0FDFDC-D306-5E42-83F3-FF3F39EE56B0}"/>
    <dgm:cxn modelId="{F5ED1CAB-4E1A-084F-993B-223C3FB390BB}" srcId="{1711C96D-F1C8-8740-9A5E-313B179C475A}" destId="{A2550D16-D1AD-B74E-8355-56A2F5870EF6}" srcOrd="0" destOrd="0" parTransId="{F900031D-A998-CA49-AC90-1E5D4E09BB8F}" sibTransId="{4F00F000-6DEE-A94C-BB78-CB75B47D1CEA}"/>
    <dgm:cxn modelId="{D82A2193-4443-8B4F-8A8F-61EED989343B}" type="presOf" srcId="{A2550D16-D1AD-B74E-8355-56A2F5870EF6}" destId="{03FE609A-44F2-9041-BB2E-9D48A807CC32}" srcOrd="0" destOrd="0" presId="urn:microsoft.com/office/officeart/2005/8/layout/hierarchy4"/>
    <dgm:cxn modelId="{F2B5E581-5E47-0D45-A1BE-27F7139E650C}" srcId="{72DDAEFA-48F6-FD4E-80C7-78E4D59BBA8A}" destId="{1711C96D-F1C8-8740-9A5E-313B179C475A}" srcOrd="0" destOrd="0" parTransId="{4960BCA6-6129-F94C-A4F1-99A81E0AEC94}" sibTransId="{6C4E2FB2-140E-B847-B476-8F2CF11484E7}"/>
    <dgm:cxn modelId="{9816F4B6-185D-1444-9880-E2C7AD5FCDF2}" type="presOf" srcId="{25097308-5ED6-7C48-B960-13502297E966}" destId="{57866825-F4D8-B742-AA83-FABB187B1473}" srcOrd="0" destOrd="0" presId="urn:microsoft.com/office/officeart/2005/8/layout/hierarchy4"/>
    <dgm:cxn modelId="{56128531-9D0D-B549-9A67-B7D58AC75F5C}" type="presOf" srcId="{70F5280D-31F8-1E42-B6F0-8270CDC4E203}" destId="{5E97652F-3F95-844B-8577-5CE7CF550D5D}" srcOrd="0" destOrd="0" presId="urn:microsoft.com/office/officeart/2005/8/layout/hierarchy4"/>
    <dgm:cxn modelId="{BBA831DA-597D-634B-B679-63F48C966C0B}" type="presOf" srcId="{362E15D2-3972-8543-BED4-AD15B7A8C0ED}" destId="{6BEC5CA9-97E7-BD45-B1BD-91B591C01DCF}" srcOrd="0" destOrd="0" presId="urn:microsoft.com/office/officeart/2005/8/layout/hierarchy4"/>
    <dgm:cxn modelId="{8074B1FA-CBDB-BA45-B1ED-71F7381EC7F9}" srcId="{1711C96D-F1C8-8740-9A5E-313B179C475A}" destId="{A556A658-E443-0F4A-A895-8E36AAE01594}" srcOrd="1" destOrd="0" parTransId="{5DD9D5C4-0494-F64A-8DE2-72975866290F}" sibTransId="{2012675E-BAD2-A64F-A4B3-86DF7262A482}"/>
    <dgm:cxn modelId="{90B89625-6570-E74E-B660-57A6BF770034}" type="presOf" srcId="{A556A658-E443-0F4A-A895-8E36AAE01594}" destId="{A8F44D31-1712-064A-9106-32E373988582}" srcOrd="0" destOrd="0" presId="urn:microsoft.com/office/officeart/2005/8/layout/hierarchy4"/>
    <dgm:cxn modelId="{4D5CE546-4620-1A4D-A905-57AACC2EC209}" srcId="{05F8A059-92F7-A64D-8935-272699529872}" destId="{25097308-5ED6-7C48-B960-13502297E966}" srcOrd="0" destOrd="0" parTransId="{8C8B1A35-64A9-1D45-BFC2-4AF9FF971019}" sibTransId="{A5194819-A51B-0B40-8058-300CBFE83E5E}"/>
    <dgm:cxn modelId="{4AF38C34-35AB-6C42-A91F-3271D2B6BF23}" type="presOf" srcId="{72F3DD50-C58A-E441-9432-46BE1353276B}" destId="{5AAA20A4-99FB-DE4A-B9F1-19C8985896E0}" srcOrd="0" destOrd="0" presId="urn:microsoft.com/office/officeart/2005/8/layout/hierarchy4"/>
    <dgm:cxn modelId="{309CD99C-F827-A94B-B25C-05807AEA3BCB}" type="presParOf" srcId="{CA608FD9-2B56-9B46-B76F-DCDCBFE79815}" destId="{C64FD312-E857-B44C-903A-D4F87D059D69}" srcOrd="0" destOrd="0" presId="urn:microsoft.com/office/officeart/2005/8/layout/hierarchy4"/>
    <dgm:cxn modelId="{860F68A6-89DF-F846-9DD9-B49AA1D0E7D5}" type="presParOf" srcId="{C64FD312-E857-B44C-903A-D4F87D059D69}" destId="{B08F3263-8F23-8843-8DEC-72A2C39BA4D5}" srcOrd="0" destOrd="0" presId="urn:microsoft.com/office/officeart/2005/8/layout/hierarchy4"/>
    <dgm:cxn modelId="{C480D0D3-22E7-9B42-8EC0-E2FB7C515E66}" type="presParOf" srcId="{C64FD312-E857-B44C-903A-D4F87D059D69}" destId="{DB29CF60-03BD-2446-B928-349063383FE3}" srcOrd="1" destOrd="0" presId="urn:microsoft.com/office/officeart/2005/8/layout/hierarchy4"/>
    <dgm:cxn modelId="{B0118611-9070-904B-A712-C59F4DB8376F}" type="presParOf" srcId="{C64FD312-E857-B44C-903A-D4F87D059D69}" destId="{DCAF44EB-F9FF-3744-9886-F0415243E361}" srcOrd="2" destOrd="0" presId="urn:microsoft.com/office/officeart/2005/8/layout/hierarchy4"/>
    <dgm:cxn modelId="{39E26633-3EF5-B344-A479-FC803CFB8378}" type="presParOf" srcId="{DCAF44EB-F9FF-3744-9886-F0415243E361}" destId="{74FF9182-6464-4E4D-AE8A-B9064DCB7362}" srcOrd="0" destOrd="0" presId="urn:microsoft.com/office/officeart/2005/8/layout/hierarchy4"/>
    <dgm:cxn modelId="{90F0A34C-BB24-724E-8081-FD9AC3E025FA}" type="presParOf" srcId="{74FF9182-6464-4E4D-AE8A-B9064DCB7362}" destId="{03FE609A-44F2-9041-BB2E-9D48A807CC32}" srcOrd="0" destOrd="0" presId="urn:microsoft.com/office/officeart/2005/8/layout/hierarchy4"/>
    <dgm:cxn modelId="{477F04C6-1408-BF4C-9355-6AB55F35B5CF}" type="presParOf" srcId="{74FF9182-6464-4E4D-AE8A-B9064DCB7362}" destId="{55257F1B-1FC2-1648-85E9-18B3D991CF4B}" srcOrd="1" destOrd="0" presId="urn:microsoft.com/office/officeart/2005/8/layout/hierarchy4"/>
    <dgm:cxn modelId="{4CA5BBB3-08B9-7B45-8BEF-BB0206FF7B1A}" type="presParOf" srcId="{74FF9182-6464-4E4D-AE8A-B9064DCB7362}" destId="{4A18F346-3997-4440-A158-9DAD2FE6568F}" srcOrd="2" destOrd="0" presId="urn:microsoft.com/office/officeart/2005/8/layout/hierarchy4"/>
    <dgm:cxn modelId="{8FF0F122-EE7E-9C4C-9997-372D25DB6301}" type="presParOf" srcId="{4A18F346-3997-4440-A158-9DAD2FE6568F}" destId="{5AC6A64F-1422-B749-BA3C-BF129D0DFF19}" srcOrd="0" destOrd="0" presId="urn:microsoft.com/office/officeart/2005/8/layout/hierarchy4"/>
    <dgm:cxn modelId="{32AA6ADB-5CF0-EC4D-9C37-798FEA16D1D4}" type="presParOf" srcId="{5AC6A64F-1422-B749-BA3C-BF129D0DFF19}" destId="{5777CD2D-6DE2-FE44-883A-7C4660889B4D}" srcOrd="0" destOrd="0" presId="urn:microsoft.com/office/officeart/2005/8/layout/hierarchy4"/>
    <dgm:cxn modelId="{141639B5-60DD-E04D-BDB2-17E7F1F3D13E}" type="presParOf" srcId="{5AC6A64F-1422-B749-BA3C-BF129D0DFF19}" destId="{A045509D-759B-8248-B0D3-CD39C8AFFF8C}" srcOrd="1" destOrd="0" presId="urn:microsoft.com/office/officeart/2005/8/layout/hierarchy4"/>
    <dgm:cxn modelId="{A7BB6418-5AF7-F247-B251-CA6C4B7ADB3F}" type="presParOf" srcId="{DCAF44EB-F9FF-3744-9886-F0415243E361}" destId="{F3208A8C-077D-1540-9DAA-CA1C34026B07}" srcOrd="1" destOrd="0" presId="urn:microsoft.com/office/officeart/2005/8/layout/hierarchy4"/>
    <dgm:cxn modelId="{D5D3873D-A260-0846-9AB5-23D28D6E9884}" type="presParOf" srcId="{DCAF44EB-F9FF-3744-9886-F0415243E361}" destId="{C25D9B76-C92A-6047-B4D0-8EC85CB6AA6A}" srcOrd="2" destOrd="0" presId="urn:microsoft.com/office/officeart/2005/8/layout/hierarchy4"/>
    <dgm:cxn modelId="{372C8613-AA54-FD4E-967D-41AB7712EBFC}" type="presParOf" srcId="{C25D9B76-C92A-6047-B4D0-8EC85CB6AA6A}" destId="{A8F44D31-1712-064A-9106-32E373988582}" srcOrd="0" destOrd="0" presId="urn:microsoft.com/office/officeart/2005/8/layout/hierarchy4"/>
    <dgm:cxn modelId="{AA19C4F7-1F93-394E-A7B3-25489B7C4BD6}" type="presParOf" srcId="{C25D9B76-C92A-6047-B4D0-8EC85CB6AA6A}" destId="{18701755-A94D-CC4B-B923-7F6C10575F04}" srcOrd="1" destOrd="0" presId="urn:microsoft.com/office/officeart/2005/8/layout/hierarchy4"/>
    <dgm:cxn modelId="{BD698B07-4C64-6041-BFDC-C758D64571AB}" type="presParOf" srcId="{C25D9B76-C92A-6047-B4D0-8EC85CB6AA6A}" destId="{B55E81FC-EF4D-3741-AB5F-C65FFA6636A7}" srcOrd="2" destOrd="0" presId="urn:microsoft.com/office/officeart/2005/8/layout/hierarchy4"/>
    <dgm:cxn modelId="{AD5DA9E3-E675-CE45-BC1B-248372B3B712}" type="presParOf" srcId="{B55E81FC-EF4D-3741-AB5F-C65FFA6636A7}" destId="{4198E78E-3E98-054E-81B9-F6E847680650}" srcOrd="0" destOrd="0" presId="urn:microsoft.com/office/officeart/2005/8/layout/hierarchy4"/>
    <dgm:cxn modelId="{9DDAB6C0-EE8C-174E-8E66-35753C73DBA8}" type="presParOf" srcId="{4198E78E-3E98-054E-81B9-F6E847680650}" destId="{658B28D4-E326-974C-8504-DFCAF050D875}" srcOrd="0" destOrd="0" presId="urn:microsoft.com/office/officeart/2005/8/layout/hierarchy4"/>
    <dgm:cxn modelId="{74DAB055-2769-E74D-ADC7-8D587237F2FB}" type="presParOf" srcId="{4198E78E-3E98-054E-81B9-F6E847680650}" destId="{2D7C727B-3D21-7C4E-921A-C0D880B0C5F1}" srcOrd="1" destOrd="0" presId="urn:microsoft.com/office/officeart/2005/8/layout/hierarchy4"/>
    <dgm:cxn modelId="{D5A24341-1139-D34C-9833-87CC2D12422D}" type="presParOf" srcId="{DCAF44EB-F9FF-3744-9886-F0415243E361}" destId="{30B15CAD-5340-8543-B625-E5EC338E9E4A}" srcOrd="3" destOrd="0" presId="urn:microsoft.com/office/officeart/2005/8/layout/hierarchy4"/>
    <dgm:cxn modelId="{7C9EADC1-F214-F349-8DC6-DF1C46FF395E}" type="presParOf" srcId="{DCAF44EB-F9FF-3744-9886-F0415243E361}" destId="{DF5D820A-C8C2-1B4F-BC4E-6711FBF9C229}" srcOrd="4" destOrd="0" presId="urn:microsoft.com/office/officeart/2005/8/layout/hierarchy4"/>
    <dgm:cxn modelId="{4B36EACF-6858-E54C-A4D4-9B7ABB6C8249}" type="presParOf" srcId="{DF5D820A-C8C2-1B4F-BC4E-6711FBF9C229}" destId="{14360B30-5E81-B348-9FAD-CD5DAB6BE363}" srcOrd="0" destOrd="0" presId="urn:microsoft.com/office/officeart/2005/8/layout/hierarchy4"/>
    <dgm:cxn modelId="{096F161D-09A6-5B4A-AA7E-19D3A7AF0D98}" type="presParOf" srcId="{DF5D820A-C8C2-1B4F-BC4E-6711FBF9C229}" destId="{280ABFE0-CDA3-EF46-8889-08181E2DDBBD}" srcOrd="1" destOrd="0" presId="urn:microsoft.com/office/officeart/2005/8/layout/hierarchy4"/>
    <dgm:cxn modelId="{8370B0FA-554A-4D4B-B5D6-BD89E8FDD7E9}" type="presParOf" srcId="{DF5D820A-C8C2-1B4F-BC4E-6711FBF9C229}" destId="{7AE6C2CD-2552-C842-B7FB-55BF5C00AB09}" srcOrd="2" destOrd="0" presId="urn:microsoft.com/office/officeart/2005/8/layout/hierarchy4"/>
    <dgm:cxn modelId="{E72289FF-6228-D34C-81BE-3192ED02F138}" type="presParOf" srcId="{7AE6C2CD-2552-C842-B7FB-55BF5C00AB09}" destId="{A991AFDE-EACC-2B44-8A6D-C326498AF3BC}" srcOrd="0" destOrd="0" presId="urn:microsoft.com/office/officeart/2005/8/layout/hierarchy4"/>
    <dgm:cxn modelId="{DCBA8637-10E7-AC4C-B861-405FF6A3E3C1}" type="presParOf" srcId="{A991AFDE-EACC-2B44-8A6D-C326498AF3BC}" destId="{6BEC5CA9-97E7-BD45-B1BD-91B591C01DCF}" srcOrd="0" destOrd="0" presId="urn:microsoft.com/office/officeart/2005/8/layout/hierarchy4"/>
    <dgm:cxn modelId="{61AEB8ED-3AA7-DB45-85CB-1203A77AD183}" type="presParOf" srcId="{A991AFDE-EACC-2B44-8A6D-C326498AF3BC}" destId="{E7A27768-E33A-6B48-96F9-AFDC44E253B7}" srcOrd="1" destOrd="0" presId="urn:microsoft.com/office/officeart/2005/8/layout/hierarchy4"/>
    <dgm:cxn modelId="{14FEAAE3-175E-1D4E-94AE-FADE5D3F90B5}" type="presParOf" srcId="{DCAF44EB-F9FF-3744-9886-F0415243E361}" destId="{247DBB3C-DE7A-0E44-AD11-F53BF3D79969}" srcOrd="5" destOrd="0" presId="urn:microsoft.com/office/officeart/2005/8/layout/hierarchy4"/>
    <dgm:cxn modelId="{EAC3C732-A2BC-5A46-92DC-A6ECCE785BBC}" type="presParOf" srcId="{DCAF44EB-F9FF-3744-9886-F0415243E361}" destId="{D4E2A316-AB55-B246-BB30-C968D95933FA}" srcOrd="6" destOrd="0" presId="urn:microsoft.com/office/officeart/2005/8/layout/hierarchy4"/>
    <dgm:cxn modelId="{B622A56A-D0BC-624F-BE9D-9DECEB3A682B}" type="presParOf" srcId="{D4E2A316-AB55-B246-BB30-C968D95933FA}" destId="{5E97652F-3F95-844B-8577-5CE7CF550D5D}" srcOrd="0" destOrd="0" presId="urn:microsoft.com/office/officeart/2005/8/layout/hierarchy4"/>
    <dgm:cxn modelId="{74D3963F-5C89-0E4B-931F-6597937B701D}" type="presParOf" srcId="{D4E2A316-AB55-B246-BB30-C968D95933FA}" destId="{C71E15F9-25C9-6949-BC5B-3FD0AB50E917}" srcOrd="1" destOrd="0" presId="urn:microsoft.com/office/officeart/2005/8/layout/hierarchy4"/>
    <dgm:cxn modelId="{4B9F08C7-582C-6841-831D-7B69FE937D25}" type="presParOf" srcId="{D4E2A316-AB55-B246-BB30-C968D95933FA}" destId="{E32637C5-D53F-D14C-8AE9-2DEA8523944B}" srcOrd="2" destOrd="0" presId="urn:microsoft.com/office/officeart/2005/8/layout/hierarchy4"/>
    <dgm:cxn modelId="{88FB33F5-1810-1D4D-98C1-C1CFDFAE0256}" type="presParOf" srcId="{E32637C5-D53F-D14C-8AE9-2DEA8523944B}" destId="{9B54110A-33C1-DD43-BB1C-2453CBCC7D53}" srcOrd="0" destOrd="0" presId="urn:microsoft.com/office/officeart/2005/8/layout/hierarchy4"/>
    <dgm:cxn modelId="{61149B24-F4F4-3643-9150-77CD36C7DA4B}" type="presParOf" srcId="{9B54110A-33C1-DD43-BB1C-2453CBCC7D53}" destId="{DF72F236-E80B-CB44-87E9-21A2121015E0}" srcOrd="0" destOrd="0" presId="urn:microsoft.com/office/officeart/2005/8/layout/hierarchy4"/>
    <dgm:cxn modelId="{AD2A31DC-A424-1141-BFE4-F21E8B60619B}" type="presParOf" srcId="{9B54110A-33C1-DD43-BB1C-2453CBCC7D53}" destId="{CA0086DF-2208-F548-A685-BF36B9B8AFEC}" srcOrd="1" destOrd="0" presId="urn:microsoft.com/office/officeart/2005/8/layout/hierarchy4"/>
    <dgm:cxn modelId="{CAF9558C-82CE-5745-870F-31C87E791A4B}" type="presParOf" srcId="{DCAF44EB-F9FF-3744-9886-F0415243E361}" destId="{A5853351-E2CD-C34E-AC2B-981B57AAE27C}" srcOrd="7" destOrd="0" presId="urn:microsoft.com/office/officeart/2005/8/layout/hierarchy4"/>
    <dgm:cxn modelId="{34B19FEE-E21E-7144-A4D8-E8BBDF200AEA}" type="presParOf" srcId="{DCAF44EB-F9FF-3744-9886-F0415243E361}" destId="{10B7270E-B571-7845-9431-FC47E2862B28}" srcOrd="8" destOrd="0" presId="urn:microsoft.com/office/officeart/2005/8/layout/hierarchy4"/>
    <dgm:cxn modelId="{918A7E7D-7FF9-EB45-A6F5-5DFDA6096091}" type="presParOf" srcId="{10B7270E-B571-7845-9431-FC47E2862B28}" destId="{A7AF90CF-262B-6C42-A2EE-377645BE46EE}" srcOrd="0" destOrd="0" presId="urn:microsoft.com/office/officeart/2005/8/layout/hierarchy4"/>
    <dgm:cxn modelId="{F6856CBB-33BF-AC4B-B74D-C37BAE17551A}" type="presParOf" srcId="{10B7270E-B571-7845-9431-FC47E2862B28}" destId="{4B3CB354-858A-2D49-9794-E20D8EFF34CD}" srcOrd="1" destOrd="0" presId="urn:microsoft.com/office/officeart/2005/8/layout/hierarchy4"/>
    <dgm:cxn modelId="{CB8F2D4F-AC8F-7C49-95CE-DE89BBAFDD90}" type="presParOf" srcId="{10B7270E-B571-7845-9431-FC47E2862B28}" destId="{D757700E-FDF1-3141-B681-3B363462EE4B}" srcOrd="2" destOrd="0" presId="urn:microsoft.com/office/officeart/2005/8/layout/hierarchy4"/>
    <dgm:cxn modelId="{E3F42896-3EF0-124A-B596-E5D6ACEDC2CA}" type="presParOf" srcId="{D757700E-FDF1-3141-B681-3B363462EE4B}" destId="{96817F0A-E29F-D648-AAEC-3E099E01D151}" srcOrd="0" destOrd="0" presId="urn:microsoft.com/office/officeart/2005/8/layout/hierarchy4"/>
    <dgm:cxn modelId="{0569DF2F-6C99-1E41-AA1E-81B00ED0194C}" type="presParOf" srcId="{96817F0A-E29F-D648-AAEC-3E099E01D151}" destId="{57866825-F4D8-B742-AA83-FABB187B1473}" srcOrd="0" destOrd="0" presId="urn:microsoft.com/office/officeart/2005/8/layout/hierarchy4"/>
    <dgm:cxn modelId="{50C70BAC-8E0F-E646-8C37-A21A67AB1C63}" type="presParOf" srcId="{96817F0A-E29F-D648-AAEC-3E099E01D151}" destId="{76973995-587D-124B-991C-BEE72C37E804}" srcOrd="1" destOrd="0" presId="urn:microsoft.com/office/officeart/2005/8/layout/hierarchy4"/>
    <dgm:cxn modelId="{FF9EB350-0518-4842-B048-8D07154F9C7A}" type="presParOf" srcId="{DCAF44EB-F9FF-3744-9886-F0415243E361}" destId="{3AD56F9B-9A8D-C44C-97DF-13DD69C1A220}" srcOrd="9" destOrd="0" presId="urn:microsoft.com/office/officeart/2005/8/layout/hierarchy4"/>
    <dgm:cxn modelId="{93E8BCDF-4568-874C-A388-7785347E9BBA}" type="presParOf" srcId="{DCAF44EB-F9FF-3744-9886-F0415243E361}" destId="{2440EF4F-C7D4-954A-9B92-D658E1955BFB}" srcOrd="10" destOrd="0" presId="urn:microsoft.com/office/officeart/2005/8/layout/hierarchy4"/>
    <dgm:cxn modelId="{F4A2A51D-BEAD-2149-97D2-EEC8C2DC1BD5}" type="presParOf" srcId="{2440EF4F-C7D4-954A-9B92-D658E1955BFB}" destId="{26EF843D-D183-974F-B122-680F14B54E50}" srcOrd="0" destOrd="0" presId="urn:microsoft.com/office/officeart/2005/8/layout/hierarchy4"/>
    <dgm:cxn modelId="{29C81864-FF58-3448-BBCF-CBADA4B936FD}" type="presParOf" srcId="{2440EF4F-C7D4-954A-9B92-D658E1955BFB}" destId="{CF30FE90-B7B2-4848-9B88-0E6EDC8D1497}" srcOrd="1" destOrd="0" presId="urn:microsoft.com/office/officeart/2005/8/layout/hierarchy4"/>
    <dgm:cxn modelId="{BEC0C1B6-0D50-414C-9570-266B60DDC3A0}" type="presParOf" srcId="{2440EF4F-C7D4-954A-9B92-D658E1955BFB}" destId="{B8770B44-E529-5841-9B58-9B82FACE9741}" srcOrd="2" destOrd="0" presId="urn:microsoft.com/office/officeart/2005/8/layout/hierarchy4"/>
    <dgm:cxn modelId="{6ED852B1-70EA-6C48-A3C6-56F4B0F89D74}" type="presParOf" srcId="{B8770B44-E529-5841-9B58-9B82FACE9741}" destId="{758F2F18-2D1C-374A-B21F-9044DFA9D5E8}" srcOrd="0" destOrd="0" presId="urn:microsoft.com/office/officeart/2005/8/layout/hierarchy4"/>
    <dgm:cxn modelId="{8D4106D0-39E8-C349-A007-AEB37236D2FB}" type="presParOf" srcId="{758F2F18-2D1C-374A-B21F-9044DFA9D5E8}" destId="{5AAA20A4-99FB-DE4A-B9F1-19C8985896E0}" srcOrd="0" destOrd="0" presId="urn:microsoft.com/office/officeart/2005/8/layout/hierarchy4"/>
    <dgm:cxn modelId="{031CC2C8-C933-A94E-AD3A-A356AB8F0841}" type="presParOf" srcId="{758F2F18-2D1C-374A-B21F-9044DFA9D5E8}" destId="{2CB91AF4-E80B-C246-8194-B7B642B343D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DDAEFA-48F6-FD4E-80C7-78E4D59BBA8A}" type="doc">
      <dgm:prSet loTypeId="urn:microsoft.com/office/officeart/2005/8/layout/hierarchy4" loCatId="" qsTypeId="urn:microsoft.com/office/officeart/2005/8/quickstyle/3D6" qsCatId="3D" csTypeId="urn:microsoft.com/office/officeart/2005/8/colors/colorful2" csCatId="colorful" phldr="1"/>
      <dgm:spPr>
        <a:scene3d>
          <a:camera prst="perspectiveRelaxedModerately" fov="0" zoom="92000"/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1711C96D-F1C8-8740-9A5E-313B179C475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FFFF"/>
        </a:solidFill>
        <a:ln>
          <a:noFill/>
        </a:ln>
      </dgm:spPr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Copperplate Gothic Bold"/>
              <a:cs typeface="Copperplate Gothic Bold"/>
            </a:rPr>
            <a:t>Global Climate</a:t>
          </a:r>
          <a:endParaRPr lang="en-US" sz="2000" dirty="0">
            <a:solidFill>
              <a:schemeClr val="bg1"/>
            </a:solidFill>
            <a:latin typeface="Copperplate Gothic Bold"/>
            <a:cs typeface="Copperplate Gothic Bold"/>
          </a:endParaRPr>
        </a:p>
      </dgm:t>
    </dgm:pt>
    <dgm:pt modelId="{4960BCA6-6129-F94C-A4F1-99A81E0AEC94}" type="parTrans" cxnId="{F2B5E581-5E47-0D45-A1BE-27F7139E650C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6C4E2FB2-140E-B847-B476-8F2CF11484E7}" type="sibTrans" cxnId="{F2B5E581-5E47-0D45-A1BE-27F7139E650C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916A6A9E-D7CD-8D43-ADE8-5B8BFC40AFFA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 anchor="b"/>
        <a:lstStyle/>
        <a:p>
          <a:r>
            <a:rPr lang="en-US" sz="2000" dirty="0" smtClean="0">
              <a:latin typeface="Helvetica"/>
              <a:cs typeface="Helvetica"/>
            </a:rPr>
            <a:t>Trend</a:t>
          </a:r>
          <a:endParaRPr lang="en-US" sz="2000" dirty="0">
            <a:latin typeface="Helvetica"/>
            <a:cs typeface="Helvetica"/>
          </a:endParaRPr>
        </a:p>
      </dgm:t>
    </dgm:pt>
    <dgm:pt modelId="{CF4B6A91-09F0-7C47-B521-9A158018C11C}" type="parTrans" cxnId="{DE54FF45-80B1-6B41-94BE-4F3DFD41B898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E4DE496F-A133-A445-BAB2-15A3F9AA46A2}" type="sibTrans" cxnId="{DE54FF45-80B1-6B41-94BE-4F3DFD41B898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FB273E5E-F338-3540-A775-C5312CC4F8C1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</dgm:spPr>
      <dgm:t>
        <a:bodyPr anchor="b"/>
        <a:lstStyle/>
        <a:p>
          <a:r>
            <a:rPr lang="en-US" sz="2000" dirty="0" smtClean="0">
              <a:latin typeface="Helvetica"/>
              <a:cs typeface="Helvetica"/>
            </a:rPr>
            <a:t>Variability</a:t>
          </a:r>
          <a:endParaRPr lang="en-US" sz="2000" dirty="0">
            <a:latin typeface="Helvetica"/>
            <a:cs typeface="Helvetica"/>
          </a:endParaRPr>
        </a:p>
      </dgm:t>
    </dgm:pt>
    <dgm:pt modelId="{D7A55D80-58C5-0047-896D-59B1904847BE}" type="parTrans" cxnId="{2DBB98BF-25D5-1A4B-BC74-D7755B9BC933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D238F5BF-221D-0E47-9261-19EEC4D8FE2F}" type="sibTrans" cxnId="{2DBB98BF-25D5-1A4B-BC74-D7755B9BC933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BF703656-9C01-8D48-ABB2-0A00D4DDC0D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75000"/>
          </a:schemeClr>
        </a:solidFill>
      </dgm:spPr>
      <dgm:t>
        <a:bodyPr anchor="b"/>
        <a:lstStyle/>
        <a:p>
          <a:r>
            <a:rPr lang="en-US" sz="2000" dirty="0" smtClean="0">
              <a:latin typeface="Helvetica"/>
              <a:cs typeface="Helvetica"/>
            </a:rPr>
            <a:t>Rate</a:t>
          </a:r>
        </a:p>
      </dgm:t>
    </dgm:pt>
    <dgm:pt modelId="{32C64220-E94F-CF45-A7E9-A5A75D21AF76}" type="parTrans" cxnId="{3F128E3D-5DB6-8542-AC4F-BD5AC3A14BDE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F253565D-9BA2-3D4C-BAAA-F27E9344DCA4}" type="sibTrans" cxnId="{3F128E3D-5DB6-8542-AC4F-BD5AC3A14BDE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CA608FD9-2B56-9B46-B76F-DCDCBFE79815}" type="pres">
      <dgm:prSet presAssocID="{72DDAEFA-48F6-FD4E-80C7-78E4D59BBA8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4FD312-E857-B44C-903A-D4F87D059D69}" type="pres">
      <dgm:prSet presAssocID="{1711C96D-F1C8-8740-9A5E-313B179C475A}" presName="vertOne" presStyleCnt="0"/>
      <dgm:spPr/>
    </dgm:pt>
    <dgm:pt modelId="{B08F3263-8F23-8843-8DEC-72A2C39BA4D5}" type="pres">
      <dgm:prSet presAssocID="{1711C96D-F1C8-8740-9A5E-313B179C475A}" presName="txOne" presStyleLbl="node0" presStyleIdx="0" presStyleCnt="1" custLinFactNeighborX="-36" custLinFactNeighborY="77498">
        <dgm:presLayoutVars>
          <dgm:chPref val="3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DB29CF60-03BD-2446-B928-349063383FE3}" type="pres">
      <dgm:prSet presAssocID="{1711C96D-F1C8-8740-9A5E-313B179C475A}" presName="parTransOne" presStyleCnt="0"/>
      <dgm:spPr/>
    </dgm:pt>
    <dgm:pt modelId="{DCAF44EB-F9FF-3744-9886-F0415243E361}" type="pres">
      <dgm:prSet presAssocID="{1711C96D-F1C8-8740-9A5E-313B179C475A}" presName="horzOne" presStyleCnt="0"/>
      <dgm:spPr/>
    </dgm:pt>
    <dgm:pt modelId="{44AF3D24-2C1D-5C49-B2FC-D80385D82B3D}" type="pres">
      <dgm:prSet presAssocID="{916A6A9E-D7CD-8D43-ADE8-5B8BFC40AFFA}" presName="vertTwo" presStyleCnt="0"/>
      <dgm:spPr/>
    </dgm:pt>
    <dgm:pt modelId="{010D948C-AE96-F04E-9D26-AF859117B387}" type="pres">
      <dgm:prSet presAssocID="{916A6A9E-D7CD-8D43-ADE8-5B8BFC40AFFA}" presName="txTwo" presStyleLbl="node2" presStyleIdx="0" presStyleCnt="3">
        <dgm:presLayoutVars>
          <dgm:chPref val="3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C5663D3F-3182-624E-A8C4-A1FCC04D4B8D}" type="pres">
      <dgm:prSet presAssocID="{916A6A9E-D7CD-8D43-ADE8-5B8BFC40AFFA}" presName="horzTwo" presStyleCnt="0"/>
      <dgm:spPr/>
    </dgm:pt>
    <dgm:pt modelId="{67CA9F99-C957-D247-BBB2-56EED2DDD704}" type="pres">
      <dgm:prSet presAssocID="{E4DE496F-A133-A445-BAB2-15A3F9AA46A2}" presName="sibSpaceTwo" presStyleCnt="0"/>
      <dgm:spPr/>
    </dgm:pt>
    <dgm:pt modelId="{45FCEBD6-6FC3-4F4C-A090-4E9B1FDFCE03}" type="pres">
      <dgm:prSet presAssocID="{FB273E5E-F338-3540-A775-C5312CC4F8C1}" presName="vertTwo" presStyleCnt="0"/>
      <dgm:spPr/>
    </dgm:pt>
    <dgm:pt modelId="{FE2BDE5B-EA88-1845-9193-38F848F10402}" type="pres">
      <dgm:prSet presAssocID="{FB273E5E-F338-3540-A775-C5312CC4F8C1}" presName="txTwo" presStyleLbl="node2" presStyleIdx="1" presStyleCnt="3">
        <dgm:presLayoutVars>
          <dgm:chPref val="3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7F53984A-ED74-1742-8B70-BACF756E0925}" type="pres">
      <dgm:prSet presAssocID="{FB273E5E-F338-3540-A775-C5312CC4F8C1}" presName="horzTwo" presStyleCnt="0"/>
      <dgm:spPr/>
    </dgm:pt>
    <dgm:pt modelId="{32B52D26-5E60-A643-9FD8-2C646F7CCC0A}" type="pres">
      <dgm:prSet presAssocID="{D238F5BF-221D-0E47-9261-19EEC4D8FE2F}" presName="sibSpaceTwo" presStyleCnt="0"/>
      <dgm:spPr/>
    </dgm:pt>
    <dgm:pt modelId="{FD954AA6-2798-5643-9981-2CDBC65DF531}" type="pres">
      <dgm:prSet presAssocID="{BF703656-9C01-8D48-ABB2-0A00D4DDC0DB}" presName="vertTwo" presStyleCnt="0"/>
      <dgm:spPr/>
    </dgm:pt>
    <dgm:pt modelId="{FECDED07-6801-9643-B6ED-2EC488DDB584}" type="pres">
      <dgm:prSet presAssocID="{BF703656-9C01-8D48-ABB2-0A00D4DDC0DB}" presName="txTwo" presStyleLbl="node2" presStyleIdx="2" presStyleCnt="3">
        <dgm:presLayoutVars>
          <dgm:chPref val="3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08CF7A99-1032-794D-877B-1FC3C0D102FB}" type="pres">
      <dgm:prSet presAssocID="{BF703656-9C01-8D48-ABB2-0A00D4DDC0DB}" presName="horzTwo" presStyleCnt="0"/>
      <dgm:spPr/>
    </dgm:pt>
  </dgm:ptLst>
  <dgm:cxnLst>
    <dgm:cxn modelId="{FF42AC94-3546-8547-BE8C-44A6C2201A15}" type="presOf" srcId="{916A6A9E-D7CD-8D43-ADE8-5B8BFC40AFFA}" destId="{010D948C-AE96-F04E-9D26-AF859117B387}" srcOrd="0" destOrd="0" presId="urn:microsoft.com/office/officeart/2005/8/layout/hierarchy4"/>
    <dgm:cxn modelId="{F2B5E581-5E47-0D45-A1BE-27F7139E650C}" srcId="{72DDAEFA-48F6-FD4E-80C7-78E4D59BBA8A}" destId="{1711C96D-F1C8-8740-9A5E-313B179C475A}" srcOrd="0" destOrd="0" parTransId="{4960BCA6-6129-F94C-A4F1-99A81E0AEC94}" sibTransId="{6C4E2FB2-140E-B847-B476-8F2CF11484E7}"/>
    <dgm:cxn modelId="{DE54FF45-80B1-6B41-94BE-4F3DFD41B898}" srcId="{1711C96D-F1C8-8740-9A5E-313B179C475A}" destId="{916A6A9E-D7CD-8D43-ADE8-5B8BFC40AFFA}" srcOrd="0" destOrd="0" parTransId="{CF4B6A91-09F0-7C47-B521-9A158018C11C}" sibTransId="{E4DE496F-A133-A445-BAB2-15A3F9AA46A2}"/>
    <dgm:cxn modelId="{D389AC27-9CFA-4E4C-A6D9-E0D81B38D449}" type="presOf" srcId="{FB273E5E-F338-3540-A775-C5312CC4F8C1}" destId="{FE2BDE5B-EA88-1845-9193-38F848F10402}" srcOrd="0" destOrd="0" presId="urn:microsoft.com/office/officeart/2005/8/layout/hierarchy4"/>
    <dgm:cxn modelId="{2DBB98BF-25D5-1A4B-BC74-D7755B9BC933}" srcId="{1711C96D-F1C8-8740-9A5E-313B179C475A}" destId="{FB273E5E-F338-3540-A775-C5312CC4F8C1}" srcOrd="1" destOrd="0" parTransId="{D7A55D80-58C5-0047-896D-59B1904847BE}" sibTransId="{D238F5BF-221D-0E47-9261-19EEC4D8FE2F}"/>
    <dgm:cxn modelId="{73E58BAC-7F99-3B4E-92FA-02E001F77FC7}" type="presOf" srcId="{72DDAEFA-48F6-FD4E-80C7-78E4D59BBA8A}" destId="{CA608FD9-2B56-9B46-B76F-DCDCBFE79815}" srcOrd="0" destOrd="0" presId="urn:microsoft.com/office/officeart/2005/8/layout/hierarchy4"/>
    <dgm:cxn modelId="{20138B8B-0850-2848-B851-339C25DC90DF}" type="presOf" srcId="{BF703656-9C01-8D48-ABB2-0A00D4DDC0DB}" destId="{FECDED07-6801-9643-B6ED-2EC488DDB584}" srcOrd="0" destOrd="0" presId="urn:microsoft.com/office/officeart/2005/8/layout/hierarchy4"/>
    <dgm:cxn modelId="{BD827A10-6FD9-1240-B674-8FFEE94AD6B8}" type="presOf" srcId="{1711C96D-F1C8-8740-9A5E-313B179C475A}" destId="{B08F3263-8F23-8843-8DEC-72A2C39BA4D5}" srcOrd="0" destOrd="0" presId="urn:microsoft.com/office/officeart/2005/8/layout/hierarchy4"/>
    <dgm:cxn modelId="{3F128E3D-5DB6-8542-AC4F-BD5AC3A14BDE}" srcId="{1711C96D-F1C8-8740-9A5E-313B179C475A}" destId="{BF703656-9C01-8D48-ABB2-0A00D4DDC0DB}" srcOrd="2" destOrd="0" parTransId="{32C64220-E94F-CF45-A7E9-A5A75D21AF76}" sibTransId="{F253565D-9BA2-3D4C-BAAA-F27E9344DCA4}"/>
    <dgm:cxn modelId="{23085C5D-DFB9-FF43-BD34-4ED0FC6FB225}" type="presParOf" srcId="{CA608FD9-2B56-9B46-B76F-DCDCBFE79815}" destId="{C64FD312-E857-B44C-903A-D4F87D059D69}" srcOrd="0" destOrd="0" presId="urn:microsoft.com/office/officeart/2005/8/layout/hierarchy4"/>
    <dgm:cxn modelId="{4F43CFDB-D7CD-B448-BEBB-5CD12E824276}" type="presParOf" srcId="{C64FD312-E857-B44C-903A-D4F87D059D69}" destId="{B08F3263-8F23-8843-8DEC-72A2C39BA4D5}" srcOrd="0" destOrd="0" presId="urn:microsoft.com/office/officeart/2005/8/layout/hierarchy4"/>
    <dgm:cxn modelId="{D1995301-6426-DB44-8D20-62A9E5AC664A}" type="presParOf" srcId="{C64FD312-E857-B44C-903A-D4F87D059D69}" destId="{DB29CF60-03BD-2446-B928-349063383FE3}" srcOrd="1" destOrd="0" presId="urn:microsoft.com/office/officeart/2005/8/layout/hierarchy4"/>
    <dgm:cxn modelId="{0B3BEB99-5FD4-FD44-ADD5-ACC1C92D95EB}" type="presParOf" srcId="{C64FD312-E857-B44C-903A-D4F87D059D69}" destId="{DCAF44EB-F9FF-3744-9886-F0415243E361}" srcOrd="2" destOrd="0" presId="urn:microsoft.com/office/officeart/2005/8/layout/hierarchy4"/>
    <dgm:cxn modelId="{1BEA093C-1733-F94D-BAE9-EC8BFC904B2B}" type="presParOf" srcId="{DCAF44EB-F9FF-3744-9886-F0415243E361}" destId="{44AF3D24-2C1D-5C49-B2FC-D80385D82B3D}" srcOrd="0" destOrd="0" presId="urn:microsoft.com/office/officeart/2005/8/layout/hierarchy4"/>
    <dgm:cxn modelId="{097356A2-8424-364A-A63C-EEC48DFE0276}" type="presParOf" srcId="{44AF3D24-2C1D-5C49-B2FC-D80385D82B3D}" destId="{010D948C-AE96-F04E-9D26-AF859117B387}" srcOrd="0" destOrd="0" presId="urn:microsoft.com/office/officeart/2005/8/layout/hierarchy4"/>
    <dgm:cxn modelId="{CFDB78ED-FB56-EB46-90B9-F737E5A6E31A}" type="presParOf" srcId="{44AF3D24-2C1D-5C49-B2FC-D80385D82B3D}" destId="{C5663D3F-3182-624E-A8C4-A1FCC04D4B8D}" srcOrd="1" destOrd="0" presId="urn:microsoft.com/office/officeart/2005/8/layout/hierarchy4"/>
    <dgm:cxn modelId="{9CACFFAC-5D19-A64F-8262-7364A2F9F87F}" type="presParOf" srcId="{DCAF44EB-F9FF-3744-9886-F0415243E361}" destId="{67CA9F99-C957-D247-BBB2-56EED2DDD704}" srcOrd="1" destOrd="0" presId="urn:microsoft.com/office/officeart/2005/8/layout/hierarchy4"/>
    <dgm:cxn modelId="{AAEB48BD-62E9-B34A-80F5-7B5244D91205}" type="presParOf" srcId="{DCAF44EB-F9FF-3744-9886-F0415243E361}" destId="{45FCEBD6-6FC3-4F4C-A090-4E9B1FDFCE03}" srcOrd="2" destOrd="0" presId="urn:microsoft.com/office/officeart/2005/8/layout/hierarchy4"/>
    <dgm:cxn modelId="{0D7DD474-EBFE-F747-A283-673C7FF86A8F}" type="presParOf" srcId="{45FCEBD6-6FC3-4F4C-A090-4E9B1FDFCE03}" destId="{FE2BDE5B-EA88-1845-9193-38F848F10402}" srcOrd="0" destOrd="0" presId="urn:microsoft.com/office/officeart/2005/8/layout/hierarchy4"/>
    <dgm:cxn modelId="{B6CF282F-F507-8F4B-8D86-95A8611802EA}" type="presParOf" srcId="{45FCEBD6-6FC3-4F4C-A090-4E9B1FDFCE03}" destId="{7F53984A-ED74-1742-8B70-BACF756E0925}" srcOrd="1" destOrd="0" presId="urn:microsoft.com/office/officeart/2005/8/layout/hierarchy4"/>
    <dgm:cxn modelId="{B91BFDE1-0A7E-F24C-A81E-5108A809C642}" type="presParOf" srcId="{DCAF44EB-F9FF-3744-9886-F0415243E361}" destId="{32B52D26-5E60-A643-9FD8-2C646F7CCC0A}" srcOrd="3" destOrd="0" presId="urn:microsoft.com/office/officeart/2005/8/layout/hierarchy4"/>
    <dgm:cxn modelId="{300EB809-71F1-0842-914A-23A14C2457C1}" type="presParOf" srcId="{DCAF44EB-F9FF-3744-9886-F0415243E361}" destId="{FD954AA6-2798-5643-9981-2CDBC65DF531}" srcOrd="4" destOrd="0" presId="urn:microsoft.com/office/officeart/2005/8/layout/hierarchy4"/>
    <dgm:cxn modelId="{D790B09D-15FC-564B-B8B6-8E913F538929}" type="presParOf" srcId="{FD954AA6-2798-5643-9981-2CDBC65DF531}" destId="{FECDED07-6801-9643-B6ED-2EC488DDB584}" srcOrd="0" destOrd="0" presId="urn:microsoft.com/office/officeart/2005/8/layout/hierarchy4"/>
    <dgm:cxn modelId="{E1070023-69FD-BA4D-8972-A34CAEB2F3B3}" type="presParOf" srcId="{FD954AA6-2798-5643-9981-2CDBC65DF531}" destId="{08CF7A99-1032-794D-877B-1FC3C0D102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DDAEFA-48F6-FD4E-80C7-78E4D59BBA8A}" type="doc">
      <dgm:prSet loTypeId="urn:microsoft.com/office/officeart/2005/8/layout/hierarchy4" loCatId="" qsTypeId="urn:microsoft.com/office/officeart/2005/8/quickstyle/3D6" qsCatId="3D" csTypeId="urn:microsoft.com/office/officeart/2005/8/colors/colorful2" csCatId="colorful" phldr="1"/>
      <dgm:spPr>
        <a:scene3d>
          <a:camera prst="perspectiveRelaxedModerately" fov="0" zoom="92000"/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A2550D16-D1AD-B74E-8355-56A2F5870EF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 smtClean="0">
              <a:latin typeface="Avenir Next Condensed Regular"/>
              <a:cs typeface="Avenir Next Condensed Regular"/>
            </a:rPr>
            <a:t>Artiodactyla</a:t>
          </a:r>
        </a:p>
        <a:p>
          <a:endParaRPr lang="en-US" b="1" dirty="0">
            <a:latin typeface="Avenir Next Condensed Regular"/>
            <a:cs typeface="Avenir Next Condensed Regular"/>
          </a:endParaRPr>
        </a:p>
      </dgm:t>
    </dgm:pt>
    <dgm:pt modelId="{F900031D-A998-CA49-AC90-1E5D4E09BB8F}" type="parTrans" cxnId="{F5ED1CAB-4E1A-084F-993B-223C3FB390BB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4F00F000-6DEE-A94C-BB78-CB75B47D1CEA}" type="sibTrans" cxnId="{F5ED1CAB-4E1A-084F-993B-223C3FB390BB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A556A658-E443-0F4A-A895-8E36AAE01594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>
              <a:latin typeface="Avenir Next Condensed Regular"/>
              <a:cs typeface="Avenir Next Condensed Regular"/>
            </a:rPr>
            <a:t>Carnivora</a:t>
          </a:r>
          <a:endParaRPr lang="en-US" b="1" dirty="0">
            <a:latin typeface="Avenir Next Condensed Regular"/>
            <a:cs typeface="Avenir Next Condensed Regular"/>
          </a:endParaRPr>
        </a:p>
      </dgm:t>
    </dgm:pt>
    <dgm:pt modelId="{5DD9D5C4-0494-F64A-8DE2-72975866290F}" type="parTrans" cxnId="{8074B1FA-CBDB-BA45-B1ED-71F7381EC7F9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2012675E-BAD2-A64F-A4B3-86DF7262A482}" type="sibTrans" cxnId="{8074B1FA-CBDB-BA45-B1ED-71F7381EC7F9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7F578E19-45C9-224E-A239-81690091BE0F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latin typeface="Avenir Next Condensed Regular"/>
              <a:cs typeface="Avenir Next Condensed Regular"/>
            </a:rPr>
            <a:t>Cetacea</a:t>
          </a:r>
          <a:endParaRPr lang="en-US" b="1" dirty="0">
            <a:latin typeface="Avenir Next Condensed Regular"/>
            <a:cs typeface="Avenir Next Condensed Regular"/>
          </a:endParaRPr>
        </a:p>
      </dgm:t>
    </dgm:pt>
    <dgm:pt modelId="{D1CC91DB-B893-C647-A253-69E3C414BEDC}" type="parTrans" cxnId="{D3810002-412B-454F-BB15-A5C940517B5B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DA0FDFDC-D306-5E42-83F3-FF3F39EE56B0}" type="sibTrans" cxnId="{D3810002-412B-454F-BB15-A5C940517B5B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70F5280D-31F8-1E42-B6F0-8270CDC4E203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b="1" dirty="0" smtClean="0">
              <a:latin typeface="Avenir Next Condensed Regular"/>
              <a:cs typeface="Avenir Next Condensed Regular"/>
            </a:rPr>
            <a:t>Perissodactyla</a:t>
          </a:r>
          <a:endParaRPr lang="en-US" b="1" dirty="0">
            <a:latin typeface="Avenir Next Condensed Regular"/>
            <a:cs typeface="Avenir Next Condensed Regular"/>
          </a:endParaRPr>
        </a:p>
      </dgm:t>
    </dgm:pt>
    <dgm:pt modelId="{290CD68A-16CC-5445-8E47-CB357A2D7A6C}" type="parTrans" cxnId="{7AD50242-2C93-FE42-AD32-4A243C5ED0BF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EC99CBBF-8593-6741-852B-0F405F7F330B}" type="sibTrans" cxnId="{7AD50242-2C93-FE42-AD32-4A243C5ED0BF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05F8A059-92F7-A64D-8935-27269952987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1" dirty="0" smtClean="0">
              <a:latin typeface="Avenir Next Condensed Regular"/>
              <a:cs typeface="Avenir Next Condensed Regular"/>
            </a:rPr>
            <a:t>Primates</a:t>
          </a:r>
          <a:endParaRPr lang="en-US" b="1" dirty="0">
            <a:latin typeface="Avenir Next Condensed Regular"/>
            <a:cs typeface="Avenir Next Condensed Regular"/>
          </a:endParaRPr>
        </a:p>
      </dgm:t>
    </dgm:pt>
    <dgm:pt modelId="{919A7396-DC19-B94A-BFC2-D0A2D58C04B4}" type="parTrans" cxnId="{16286A05-F4F6-0045-BA60-D7BB2015A761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14962A96-A3CD-9B4C-A54D-70655790ED23}" type="sibTrans" cxnId="{16286A05-F4F6-0045-BA60-D7BB2015A761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2B23F870-544B-DC49-B1EA-AFA3B4F4B426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b="1" dirty="0" smtClean="0">
              <a:latin typeface="Avenir Next Condensed Regular"/>
              <a:cs typeface="Avenir Next Condensed Regular"/>
            </a:rPr>
            <a:t>Hominins</a:t>
          </a:r>
          <a:endParaRPr lang="en-US" b="1" dirty="0">
            <a:latin typeface="Avenir Next Condensed Regular"/>
            <a:cs typeface="Avenir Next Condensed Regular"/>
          </a:endParaRPr>
        </a:p>
      </dgm:t>
    </dgm:pt>
    <dgm:pt modelId="{4F711F92-A84F-1C45-BFC5-64A49237A30F}" type="parTrans" cxnId="{DED32572-810F-6D45-99D1-564AA6AB0E2A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3C0ED2B2-B61E-0B4E-90D7-E8DD113664DD}" type="sibTrans" cxnId="{DED32572-810F-6D45-99D1-564AA6AB0E2A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169D37F2-AB88-8A4B-B98D-71D3767B1A03}">
      <dgm:prSet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>
              <a:latin typeface="Avenir Next Condensed Regular"/>
              <a:cs typeface="Avenir Next Condensed Regular"/>
            </a:rPr>
            <a:t>N/A</a:t>
          </a:r>
          <a:endParaRPr lang="en-US" sz="2000" b="1" dirty="0">
            <a:latin typeface="Avenir Next Condensed Regular"/>
            <a:cs typeface="Avenir Next Condensed Regular"/>
          </a:endParaRPr>
        </a:p>
      </dgm:t>
    </dgm:pt>
    <dgm:pt modelId="{F7A712BD-C2BF-184A-A429-932965583785}" type="parTrans" cxnId="{AB17294A-50E0-1F4A-B7E0-4EB6EE0D38C8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140AF247-9B94-DB4A-9C10-D9F5F72B017E}" type="sibTrans" cxnId="{AB17294A-50E0-1F4A-B7E0-4EB6EE0D38C8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CC995234-2C8C-1042-823B-B5B285F3F9B9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en-US" sz="2000" b="1" dirty="0" smtClean="0">
              <a:latin typeface="Avenir Next Condensed Regular"/>
              <a:cs typeface="Avenir Next Condensed Regular"/>
            </a:rPr>
            <a:t>++</a:t>
          </a:r>
          <a:endParaRPr lang="en-US" sz="2000" b="1" dirty="0">
            <a:latin typeface="Avenir Next Condensed Regular"/>
            <a:cs typeface="Avenir Next Condensed Regular"/>
          </a:endParaRPr>
        </a:p>
      </dgm:t>
    </dgm:pt>
    <dgm:pt modelId="{BCB1679A-48C9-CB40-8093-272A9715F7F9}" type="parTrans" cxnId="{68EB6AC9-650D-B548-B32A-AE0E190D6868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EF81BCEE-1E61-B54A-A312-6A136DC07070}" type="sibTrans" cxnId="{68EB6AC9-650D-B548-B32A-AE0E190D6868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362E15D2-3972-8543-BED4-AD15B7A8C0ED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>
              <a:latin typeface="Avenir Next Condensed Regular"/>
              <a:cs typeface="Avenir Next Condensed Regular"/>
            </a:rPr>
            <a:t>N/A</a:t>
          </a:r>
          <a:endParaRPr lang="en-US" sz="2000" b="1" dirty="0">
            <a:latin typeface="Avenir Next Condensed Regular"/>
            <a:cs typeface="Avenir Next Condensed Regular"/>
          </a:endParaRPr>
        </a:p>
      </dgm:t>
    </dgm:pt>
    <dgm:pt modelId="{FB7FCA1C-E1FE-2E45-B788-805AF3892DE8}" type="parTrans" cxnId="{3C6BE0C3-AC52-934F-B038-B42E2247CFA5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4FE92587-39DB-8E48-B099-93301DEF0400}" type="sibTrans" cxnId="{3C6BE0C3-AC52-934F-B038-B42E2247CFA5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C2BE237A-B161-714C-99FC-7E25CE2995C3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2000" b="1" dirty="0" smtClean="0">
              <a:latin typeface="Avenir Next Condensed Regular"/>
              <a:cs typeface="Avenir Next Condensed Regular"/>
            </a:rPr>
            <a:t>+++</a:t>
          </a:r>
          <a:endParaRPr lang="en-US" sz="2000" b="1" dirty="0">
            <a:latin typeface="Avenir Next Condensed Regular"/>
            <a:cs typeface="Avenir Next Condensed Regular"/>
          </a:endParaRPr>
        </a:p>
      </dgm:t>
    </dgm:pt>
    <dgm:pt modelId="{70CE5FD0-E836-2440-8A64-5C08DE51E172}" type="parTrans" cxnId="{98A3AD2C-F052-114E-A700-DAB7E09DDD71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077A3BAB-7D55-EB42-A7F4-E2B652E351BF}" type="sibTrans" cxnId="{98A3AD2C-F052-114E-A700-DAB7E09DDD71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25097308-5ED6-7C48-B960-13502297E966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>
              <a:latin typeface="Avenir Next Condensed Regular"/>
              <a:cs typeface="Avenir Next Condensed Regular"/>
            </a:rPr>
            <a:t>+</a:t>
          </a:r>
          <a:endParaRPr lang="en-US" sz="2000" b="1" dirty="0">
            <a:latin typeface="Avenir Next Condensed Regular"/>
            <a:cs typeface="Avenir Next Condensed Regular"/>
          </a:endParaRPr>
        </a:p>
      </dgm:t>
    </dgm:pt>
    <dgm:pt modelId="{8C8B1A35-64A9-1D45-BFC2-4AF9FF971019}" type="parTrans" cxnId="{4D5CE546-4620-1A4D-A905-57AACC2EC209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A5194819-A51B-0B40-8058-300CBFE83E5E}" type="sibTrans" cxnId="{4D5CE546-4620-1A4D-A905-57AACC2EC209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72F3DD50-C58A-E441-9432-46BE1353276B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rgbClr val="7F7F7F"/>
        </a:solidFill>
      </dgm:spPr>
      <dgm:t>
        <a:bodyPr/>
        <a:lstStyle/>
        <a:p>
          <a:r>
            <a:rPr lang="en-US" sz="2000" b="1" dirty="0" smtClean="0">
              <a:latin typeface="Avenir Next Condensed Regular"/>
              <a:cs typeface="Avenir Next Condensed Regular"/>
            </a:rPr>
            <a:t>N/A</a:t>
          </a:r>
          <a:endParaRPr lang="en-US" sz="2000" b="1" dirty="0">
            <a:latin typeface="Avenir Next Condensed Regular"/>
            <a:cs typeface="Avenir Next Condensed Regular"/>
          </a:endParaRPr>
        </a:p>
      </dgm:t>
    </dgm:pt>
    <dgm:pt modelId="{463ACAC5-B3A5-5C44-8DDA-9E99020128CB}" type="parTrans" cxnId="{E658C538-625F-EC46-B3A8-10D841D1C31E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8235B088-93FC-2047-9074-11934B252A67}" type="sibTrans" cxnId="{E658C538-625F-EC46-B3A8-10D841D1C31E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1711C96D-F1C8-8740-9A5E-313B179C475A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noFill/>
      </dgm:spPr>
      <dgm:t>
        <a:bodyPr/>
        <a:lstStyle/>
        <a:p>
          <a:r>
            <a:rPr lang="en-US" b="1" dirty="0" smtClean="0">
              <a:latin typeface="Avenir Next Condensed Regular"/>
              <a:cs typeface="Avenir Next Condensed Regular"/>
            </a:rPr>
            <a:t>  </a:t>
          </a:r>
        </a:p>
      </dgm:t>
    </dgm:pt>
    <dgm:pt modelId="{6C4E2FB2-140E-B847-B476-8F2CF11484E7}" type="sibTrans" cxnId="{F2B5E581-5E47-0D45-A1BE-27F7139E650C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4960BCA6-6129-F94C-A4F1-99A81E0AEC94}" type="parTrans" cxnId="{F2B5E581-5E47-0D45-A1BE-27F7139E650C}">
      <dgm:prSet/>
      <dgm:spPr/>
      <dgm:t>
        <a:bodyPr/>
        <a:lstStyle/>
        <a:p>
          <a:endParaRPr lang="en-US" b="1">
            <a:latin typeface="Avenir Next Condensed Regular"/>
            <a:cs typeface="Avenir Next Condensed Regular"/>
          </a:endParaRPr>
        </a:p>
      </dgm:t>
    </dgm:pt>
    <dgm:pt modelId="{CA608FD9-2B56-9B46-B76F-DCDCBFE79815}" type="pres">
      <dgm:prSet presAssocID="{72DDAEFA-48F6-FD4E-80C7-78E4D59BBA8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4FD312-E857-B44C-903A-D4F87D059D69}" type="pres">
      <dgm:prSet presAssocID="{1711C96D-F1C8-8740-9A5E-313B179C475A}" presName="vertOne" presStyleCnt="0"/>
      <dgm:spPr/>
    </dgm:pt>
    <dgm:pt modelId="{B08F3263-8F23-8843-8DEC-72A2C39BA4D5}" type="pres">
      <dgm:prSet presAssocID="{1711C96D-F1C8-8740-9A5E-313B179C475A}" presName="txOne" presStyleLbl="node0" presStyleIdx="0" presStyleCnt="1" custLinFactY="-10115" custLinFactNeighborX="1" custLinFactNeighborY="-100000">
        <dgm:presLayoutVars>
          <dgm:chPref val="3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DB29CF60-03BD-2446-B928-349063383FE3}" type="pres">
      <dgm:prSet presAssocID="{1711C96D-F1C8-8740-9A5E-313B179C475A}" presName="parTransOne" presStyleCnt="0"/>
      <dgm:spPr/>
    </dgm:pt>
    <dgm:pt modelId="{DCAF44EB-F9FF-3744-9886-F0415243E361}" type="pres">
      <dgm:prSet presAssocID="{1711C96D-F1C8-8740-9A5E-313B179C475A}" presName="horzOne" presStyleCnt="0"/>
      <dgm:spPr/>
    </dgm:pt>
    <dgm:pt modelId="{74FF9182-6464-4E4D-AE8A-B9064DCB7362}" type="pres">
      <dgm:prSet presAssocID="{A2550D16-D1AD-B74E-8355-56A2F5870EF6}" presName="vertTwo" presStyleCnt="0"/>
      <dgm:spPr/>
    </dgm:pt>
    <dgm:pt modelId="{03FE609A-44F2-9041-BB2E-9D48A807CC32}" type="pres">
      <dgm:prSet presAssocID="{A2550D16-D1AD-B74E-8355-56A2F5870EF6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257F1B-1FC2-1648-85E9-18B3D991CF4B}" type="pres">
      <dgm:prSet presAssocID="{A2550D16-D1AD-B74E-8355-56A2F5870EF6}" presName="parTransTwo" presStyleCnt="0"/>
      <dgm:spPr/>
    </dgm:pt>
    <dgm:pt modelId="{4A18F346-3997-4440-A158-9DAD2FE6568F}" type="pres">
      <dgm:prSet presAssocID="{A2550D16-D1AD-B74E-8355-56A2F5870EF6}" presName="horzTwo" presStyleCnt="0"/>
      <dgm:spPr/>
    </dgm:pt>
    <dgm:pt modelId="{5AC6A64F-1422-B749-BA3C-BF129D0DFF19}" type="pres">
      <dgm:prSet presAssocID="{169D37F2-AB88-8A4B-B98D-71D3767B1A03}" presName="vertThree" presStyleCnt="0"/>
      <dgm:spPr/>
    </dgm:pt>
    <dgm:pt modelId="{5777CD2D-6DE2-FE44-883A-7C4660889B4D}" type="pres">
      <dgm:prSet presAssocID="{169D37F2-AB88-8A4B-B98D-71D3767B1A03}" presName="txThree" presStyleLbl="node3" presStyleIdx="0" presStyleCnt="6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045509D-759B-8248-B0D3-CD39C8AFFF8C}" type="pres">
      <dgm:prSet presAssocID="{169D37F2-AB88-8A4B-B98D-71D3767B1A03}" presName="horzThree" presStyleCnt="0"/>
      <dgm:spPr/>
    </dgm:pt>
    <dgm:pt modelId="{F3208A8C-077D-1540-9DAA-CA1C34026B07}" type="pres">
      <dgm:prSet presAssocID="{4F00F000-6DEE-A94C-BB78-CB75B47D1CEA}" presName="sibSpaceTwo" presStyleCnt="0"/>
      <dgm:spPr/>
    </dgm:pt>
    <dgm:pt modelId="{C25D9B76-C92A-6047-B4D0-8EC85CB6AA6A}" type="pres">
      <dgm:prSet presAssocID="{A556A658-E443-0F4A-A895-8E36AAE01594}" presName="vertTwo" presStyleCnt="0"/>
      <dgm:spPr/>
    </dgm:pt>
    <dgm:pt modelId="{A8F44D31-1712-064A-9106-32E373988582}" type="pres">
      <dgm:prSet presAssocID="{A556A658-E443-0F4A-A895-8E36AAE01594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701755-A94D-CC4B-B923-7F6C10575F04}" type="pres">
      <dgm:prSet presAssocID="{A556A658-E443-0F4A-A895-8E36AAE01594}" presName="parTransTwo" presStyleCnt="0"/>
      <dgm:spPr/>
    </dgm:pt>
    <dgm:pt modelId="{B55E81FC-EF4D-3741-AB5F-C65FFA6636A7}" type="pres">
      <dgm:prSet presAssocID="{A556A658-E443-0F4A-A895-8E36AAE01594}" presName="horzTwo" presStyleCnt="0"/>
      <dgm:spPr/>
    </dgm:pt>
    <dgm:pt modelId="{4198E78E-3E98-054E-81B9-F6E847680650}" type="pres">
      <dgm:prSet presAssocID="{CC995234-2C8C-1042-823B-B5B285F3F9B9}" presName="vertThree" presStyleCnt="0"/>
      <dgm:spPr/>
    </dgm:pt>
    <dgm:pt modelId="{658B28D4-E326-974C-8504-DFCAF050D875}" type="pres">
      <dgm:prSet presAssocID="{CC995234-2C8C-1042-823B-B5B285F3F9B9}" presName="txThree" presStyleLbl="node3" presStyleIdx="1" presStyleCnt="6">
        <dgm:presLayoutVars>
          <dgm:chPref val="3"/>
        </dgm:presLayoutVars>
      </dgm:prSet>
      <dgm:spPr>
        <a:prstGeom prst="pentagon">
          <a:avLst/>
        </a:prstGeom>
      </dgm:spPr>
      <dgm:t>
        <a:bodyPr/>
        <a:lstStyle/>
        <a:p>
          <a:endParaRPr lang="en-US"/>
        </a:p>
      </dgm:t>
    </dgm:pt>
    <dgm:pt modelId="{2D7C727B-3D21-7C4E-921A-C0D880B0C5F1}" type="pres">
      <dgm:prSet presAssocID="{CC995234-2C8C-1042-823B-B5B285F3F9B9}" presName="horzThree" presStyleCnt="0"/>
      <dgm:spPr/>
    </dgm:pt>
    <dgm:pt modelId="{30B15CAD-5340-8543-B625-E5EC338E9E4A}" type="pres">
      <dgm:prSet presAssocID="{2012675E-BAD2-A64F-A4B3-86DF7262A482}" presName="sibSpaceTwo" presStyleCnt="0"/>
      <dgm:spPr/>
    </dgm:pt>
    <dgm:pt modelId="{DF5D820A-C8C2-1B4F-BC4E-6711FBF9C229}" type="pres">
      <dgm:prSet presAssocID="{7F578E19-45C9-224E-A239-81690091BE0F}" presName="vertTwo" presStyleCnt="0"/>
      <dgm:spPr/>
    </dgm:pt>
    <dgm:pt modelId="{14360B30-5E81-B348-9FAD-CD5DAB6BE363}" type="pres">
      <dgm:prSet presAssocID="{7F578E19-45C9-224E-A239-81690091BE0F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0ABFE0-CDA3-EF46-8889-08181E2DDBBD}" type="pres">
      <dgm:prSet presAssocID="{7F578E19-45C9-224E-A239-81690091BE0F}" presName="parTransTwo" presStyleCnt="0"/>
      <dgm:spPr/>
    </dgm:pt>
    <dgm:pt modelId="{7AE6C2CD-2552-C842-B7FB-55BF5C00AB09}" type="pres">
      <dgm:prSet presAssocID="{7F578E19-45C9-224E-A239-81690091BE0F}" presName="horzTwo" presStyleCnt="0"/>
      <dgm:spPr/>
    </dgm:pt>
    <dgm:pt modelId="{A991AFDE-EACC-2B44-8A6D-C326498AF3BC}" type="pres">
      <dgm:prSet presAssocID="{362E15D2-3972-8543-BED4-AD15B7A8C0ED}" presName="vertThree" presStyleCnt="0"/>
      <dgm:spPr/>
    </dgm:pt>
    <dgm:pt modelId="{6BEC5CA9-97E7-BD45-B1BD-91B591C01DCF}" type="pres">
      <dgm:prSet presAssocID="{362E15D2-3972-8543-BED4-AD15B7A8C0ED}" presName="txThree" presStyleLbl="node3" presStyleIdx="2" presStyleCnt="6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7A27768-E33A-6B48-96F9-AFDC44E253B7}" type="pres">
      <dgm:prSet presAssocID="{362E15D2-3972-8543-BED4-AD15B7A8C0ED}" presName="horzThree" presStyleCnt="0"/>
      <dgm:spPr/>
    </dgm:pt>
    <dgm:pt modelId="{247DBB3C-DE7A-0E44-AD11-F53BF3D79969}" type="pres">
      <dgm:prSet presAssocID="{DA0FDFDC-D306-5E42-83F3-FF3F39EE56B0}" presName="sibSpaceTwo" presStyleCnt="0"/>
      <dgm:spPr/>
    </dgm:pt>
    <dgm:pt modelId="{D4E2A316-AB55-B246-BB30-C968D95933FA}" type="pres">
      <dgm:prSet presAssocID="{70F5280D-31F8-1E42-B6F0-8270CDC4E203}" presName="vertTwo" presStyleCnt="0"/>
      <dgm:spPr/>
    </dgm:pt>
    <dgm:pt modelId="{5E97652F-3F95-844B-8577-5CE7CF550D5D}" type="pres">
      <dgm:prSet presAssocID="{70F5280D-31F8-1E42-B6F0-8270CDC4E203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1E15F9-25C9-6949-BC5B-3FD0AB50E917}" type="pres">
      <dgm:prSet presAssocID="{70F5280D-31F8-1E42-B6F0-8270CDC4E203}" presName="parTransTwo" presStyleCnt="0"/>
      <dgm:spPr/>
    </dgm:pt>
    <dgm:pt modelId="{E32637C5-D53F-D14C-8AE9-2DEA8523944B}" type="pres">
      <dgm:prSet presAssocID="{70F5280D-31F8-1E42-B6F0-8270CDC4E203}" presName="horzTwo" presStyleCnt="0"/>
      <dgm:spPr/>
    </dgm:pt>
    <dgm:pt modelId="{9B54110A-33C1-DD43-BB1C-2453CBCC7D53}" type="pres">
      <dgm:prSet presAssocID="{C2BE237A-B161-714C-99FC-7E25CE2995C3}" presName="vertThree" presStyleCnt="0"/>
      <dgm:spPr/>
    </dgm:pt>
    <dgm:pt modelId="{DF72F236-E80B-CB44-87E9-21A2121015E0}" type="pres">
      <dgm:prSet presAssocID="{C2BE237A-B161-714C-99FC-7E25CE2995C3}" presName="txThree" presStyleLbl="node3" presStyleIdx="3" presStyleCnt="6">
        <dgm:presLayoutVars>
          <dgm:chPref val="3"/>
        </dgm:presLayoutVars>
      </dgm:prSet>
      <dgm:spPr>
        <a:prstGeom prst="diamond">
          <a:avLst/>
        </a:prstGeom>
      </dgm:spPr>
      <dgm:t>
        <a:bodyPr/>
        <a:lstStyle/>
        <a:p>
          <a:endParaRPr lang="en-US"/>
        </a:p>
      </dgm:t>
    </dgm:pt>
    <dgm:pt modelId="{CA0086DF-2208-F548-A685-BF36B9B8AFEC}" type="pres">
      <dgm:prSet presAssocID="{C2BE237A-B161-714C-99FC-7E25CE2995C3}" presName="horzThree" presStyleCnt="0"/>
      <dgm:spPr/>
    </dgm:pt>
    <dgm:pt modelId="{A5853351-E2CD-C34E-AC2B-981B57AAE27C}" type="pres">
      <dgm:prSet presAssocID="{EC99CBBF-8593-6741-852B-0F405F7F330B}" presName="sibSpaceTwo" presStyleCnt="0"/>
      <dgm:spPr/>
    </dgm:pt>
    <dgm:pt modelId="{10B7270E-B571-7845-9431-FC47E2862B28}" type="pres">
      <dgm:prSet presAssocID="{05F8A059-92F7-A64D-8935-272699529872}" presName="vertTwo" presStyleCnt="0"/>
      <dgm:spPr/>
    </dgm:pt>
    <dgm:pt modelId="{A7AF90CF-262B-6C42-A2EE-377645BE46EE}" type="pres">
      <dgm:prSet presAssocID="{05F8A059-92F7-A64D-8935-272699529872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3CB354-858A-2D49-9794-E20D8EFF34CD}" type="pres">
      <dgm:prSet presAssocID="{05F8A059-92F7-A64D-8935-272699529872}" presName="parTransTwo" presStyleCnt="0"/>
      <dgm:spPr/>
    </dgm:pt>
    <dgm:pt modelId="{D757700E-FDF1-3141-B681-3B363462EE4B}" type="pres">
      <dgm:prSet presAssocID="{05F8A059-92F7-A64D-8935-272699529872}" presName="horzTwo" presStyleCnt="0"/>
      <dgm:spPr/>
    </dgm:pt>
    <dgm:pt modelId="{96817F0A-E29F-D648-AAEC-3E099E01D151}" type="pres">
      <dgm:prSet presAssocID="{25097308-5ED6-7C48-B960-13502297E966}" presName="vertThree" presStyleCnt="0"/>
      <dgm:spPr/>
    </dgm:pt>
    <dgm:pt modelId="{57866825-F4D8-B742-AA83-FABB187B1473}" type="pres">
      <dgm:prSet presAssocID="{25097308-5ED6-7C48-B960-13502297E966}" presName="txThree" presStyleLbl="node3" presStyleIdx="4" presStyleCnt="6">
        <dgm:presLayoutVars>
          <dgm:chPref val="3"/>
        </dgm:presLayoutVars>
      </dgm:prSet>
      <dgm:spPr>
        <a:prstGeom prst="trapezoid">
          <a:avLst/>
        </a:prstGeom>
      </dgm:spPr>
      <dgm:t>
        <a:bodyPr/>
        <a:lstStyle/>
        <a:p>
          <a:endParaRPr lang="en-US"/>
        </a:p>
      </dgm:t>
    </dgm:pt>
    <dgm:pt modelId="{76973995-587D-124B-991C-BEE72C37E804}" type="pres">
      <dgm:prSet presAssocID="{25097308-5ED6-7C48-B960-13502297E966}" presName="horzThree" presStyleCnt="0"/>
      <dgm:spPr/>
    </dgm:pt>
    <dgm:pt modelId="{3AD56F9B-9A8D-C44C-97DF-13DD69C1A220}" type="pres">
      <dgm:prSet presAssocID="{14962A96-A3CD-9B4C-A54D-70655790ED23}" presName="sibSpaceTwo" presStyleCnt="0"/>
      <dgm:spPr/>
    </dgm:pt>
    <dgm:pt modelId="{2440EF4F-C7D4-954A-9B92-D658E1955BFB}" type="pres">
      <dgm:prSet presAssocID="{2B23F870-544B-DC49-B1EA-AFA3B4F4B426}" presName="vertTwo" presStyleCnt="0"/>
      <dgm:spPr/>
    </dgm:pt>
    <dgm:pt modelId="{26EF843D-D183-974F-B122-680F14B54E50}" type="pres">
      <dgm:prSet presAssocID="{2B23F870-544B-DC49-B1EA-AFA3B4F4B42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30FE90-B7B2-4848-9B88-0E6EDC8D1497}" type="pres">
      <dgm:prSet presAssocID="{2B23F870-544B-DC49-B1EA-AFA3B4F4B426}" presName="parTransTwo" presStyleCnt="0"/>
      <dgm:spPr/>
    </dgm:pt>
    <dgm:pt modelId="{B8770B44-E529-5841-9B58-9B82FACE9741}" type="pres">
      <dgm:prSet presAssocID="{2B23F870-544B-DC49-B1EA-AFA3B4F4B426}" presName="horzTwo" presStyleCnt="0"/>
      <dgm:spPr/>
    </dgm:pt>
    <dgm:pt modelId="{758F2F18-2D1C-374A-B21F-9044DFA9D5E8}" type="pres">
      <dgm:prSet presAssocID="{72F3DD50-C58A-E441-9432-46BE1353276B}" presName="vertThree" presStyleCnt="0"/>
      <dgm:spPr/>
    </dgm:pt>
    <dgm:pt modelId="{5AAA20A4-99FB-DE4A-B9F1-19C8985896E0}" type="pres">
      <dgm:prSet presAssocID="{72F3DD50-C58A-E441-9432-46BE1353276B}" presName="txThree" presStyleLbl="node3" presStyleIdx="5" presStyleCnt="6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CB91AF4-E80B-C246-8194-B7B642B343D2}" type="pres">
      <dgm:prSet presAssocID="{72F3DD50-C58A-E441-9432-46BE1353276B}" presName="horzThree" presStyleCnt="0"/>
      <dgm:spPr/>
    </dgm:pt>
  </dgm:ptLst>
  <dgm:cxnLst>
    <dgm:cxn modelId="{CD1A3D11-0182-754C-8AE7-85977605D5BC}" type="presOf" srcId="{A2550D16-D1AD-B74E-8355-56A2F5870EF6}" destId="{03FE609A-44F2-9041-BB2E-9D48A807CC32}" srcOrd="0" destOrd="0" presId="urn:microsoft.com/office/officeart/2005/8/layout/hierarchy4"/>
    <dgm:cxn modelId="{98A3AD2C-F052-114E-A700-DAB7E09DDD71}" srcId="{70F5280D-31F8-1E42-B6F0-8270CDC4E203}" destId="{C2BE237A-B161-714C-99FC-7E25CE2995C3}" srcOrd="0" destOrd="0" parTransId="{70CE5FD0-E836-2440-8A64-5C08DE51E172}" sibTransId="{077A3BAB-7D55-EB42-A7F4-E2B652E351BF}"/>
    <dgm:cxn modelId="{7AD50242-2C93-FE42-AD32-4A243C5ED0BF}" srcId="{1711C96D-F1C8-8740-9A5E-313B179C475A}" destId="{70F5280D-31F8-1E42-B6F0-8270CDC4E203}" srcOrd="3" destOrd="0" parTransId="{290CD68A-16CC-5445-8E47-CB357A2D7A6C}" sibTransId="{EC99CBBF-8593-6741-852B-0F405F7F330B}"/>
    <dgm:cxn modelId="{41C09E71-681E-BC4C-9A89-14BA62BF85B9}" type="presOf" srcId="{C2BE237A-B161-714C-99FC-7E25CE2995C3}" destId="{DF72F236-E80B-CB44-87E9-21A2121015E0}" srcOrd="0" destOrd="0" presId="urn:microsoft.com/office/officeart/2005/8/layout/hierarchy4"/>
    <dgm:cxn modelId="{16286A05-F4F6-0045-BA60-D7BB2015A761}" srcId="{1711C96D-F1C8-8740-9A5E-313B179C475A}" destId="{05F8A059-92F7-A64D-8935-272699529872}" srcOrd="4" destOrd="0" parTransId="{919A7396-DC19-B94A-BFC2-D0A2D58C04B4}" sibTransId="{14962A96-A3CD-9B4C-A54D-70655790ED23}"/>
    <dgm:cxn modelId="{E658C538-625F-EC46-B3A8-10D841D1C31E}" srcId="{2B23F870-544B-DC49-B1EA-AFA3B4F4B426}" destId="{72F3DD50-C58A-E441-9432-46BE1353276B}" srcOrd="0" destOrd="0" parTransId="{463ACAC5-B3A5-5C44-8DDA-9E99020128CB}" sibTransId="{8235B088-93FC-2047-9074-11934B252A67}"/>
    <dgm:cxn modelId="{6782A19E-0D31-6641-93A0-23EEBFF7B421}" type="presOf" srcId="{70F5280D-31F8-1E42-B6F0-8270CDC4E203}" destId="{5E97652F-3F95-844B-8577-5CE7CF550D5D}" srcOrd="0" destOrd="0" presId="urn:microsoft.com/office/officeart/2005/8/layout/hierarchy4"/>
    <dgm:cxn modelId="{724A92E3-503C-C94E-874D-EA5C939D0D46}" type="presOf" srcId="{CC995234-2C8C-1042-823B-B5B285F3F9B9}" destId="{658B28D4-E326-974C-8504-DFCAF050D875}" srcOrd="0" destOrd="0" presId="urn:microsoft.com/office/officeart/2005/8/layout/hierarchy4"/>
    <dgm:cxn modelId="{AB17294A-50E0-1F4A-B7E0-4EB6EE0D38C8}" srcId="{A2550D16-D1AD-B74E-8355-56A2F5870EF6}" destId="{169D37F2-AB88-8A4B-B98D-71D3767B1A03}" srcOrd="0" destOrd="0" parTransId="{F7A712BD-C2BF-184A-A429-932965583785}" sibTransId="{140AF247-9B94-DB4A-9C10-D9F5F72B017E}"/>
    <dgm:cxn modelId="{66DE7B1D-EC9A-6F46-9047-B107F9B9AE71}" type="presOf" srcId="{7F578E19-45C9-224E-A239-81690091BE0F}" destId="{14360B30-5E81-B348-9FAD-CD5DAB6BE363}" srcOrd="0" destOrd="0" presId="urn:microsoft.com/office/officeart/2005/8/layout/hierarchy4"/>
    <dgm:cxn modelId="{53FF73EC-3A10-B746-8D78-E798E8CF6254}" type="presOf" srcId="{72F3DD50-C58A-E441-9432-46BE1353276B}" destId="{5AAA20A4-99FB-DE4A-B9F1-19C8985896E0}" srcOrd="0" destOrd="0" presId="urn:microsoft.com/office/officeart/2005/8/layout/hierarchy4"/>
    <dgm:cxn modelId="{3C6BE0C3-AC52-934F-B038-B42E2247CFA5}" srcId="{7F578E19-45C9-224E-A239-81690091BE0F}" destId="{362E15D2-3972-8543-BED4-AD15B7A8C0ED}" srcOrd="0" destOrd="0" parTransId="{FB7FCA1C-E1FE-2E45-B788-805AF3892DE8}" sibTransId="{4FE92587-39DB-8E48-B099-93301DEF0400}"/>
    <dgm:cxn modelId="{DED32572-810F-6D45-99D1-564AA6AB0E2A}" srcId="{1711C96D-F1C8-8740-9A5E-313B179C475A}" destId="{2B23F870-544B-DC49-B1EA-AFA3B4F4B426}" srcOrd="5" destOrd="0" parTransId="{4F711F92-A84F-1C45-BFC5-64A49237A30F}" sibTransId="{3C0ED2B2-B61E-0B4E-90D7-E8DD113664DD}"/>
    <dgm:cxn modelId="{68EB6AC9-650D-B548-B32A-AE0E190D6868}" srcId="{A556A658-E443-0F4A-A895-8E36AAE01594}" destId="{CC995234-2C8C-1042-823B-B5B285F3F9B9}" srcOrd="0" destOrd="0" parTransId="{BCB1679A-48C9-CB40-8093-272A9715F7F9}" sibTransId="{EF81BCEE-1E61-B54A-A312-6A136DC07070}"/>
    <dgm:cxn modelId="{D3810002-412B-454F-BB15-A5C940517B5B}" srcId="{1711C96D-F1C8-8740-9A5E-313B179C475A}" destId="{7F578E19-45C9-224E-A239-81690091BE0F}" srcOrd="2" destOrd="0" parTransId="{D1CC91DB-B893-C647-A253-69E3C414BEDC}" sibTransId="{DA0FDFDC-D306-5E42-83F3-FF3F39EE56B0}"/>
    <dgm:cxn modelId="{F5ED1CAB-4E1A-084F-993B-223C3FB390BB}" srcId="{1711C96D-F1C8-8740-9A5E-313B179C475A}" destId="{A2550D16-D1AD-B74E-8355-56A2F5870EF6}" srcOrd="0" destOrd="0" parTransId="{F900031D-A998-CA49-AC90-1E5D4E09BB8F}" sibTransId="{4F00F000-6DEE-A94C-BB78-CB75B47D1CEA}"/>
    <dgm:cxn modelId="{5F758CB4-089A-4548-832F-F40D16975676}" type="presOf" srcId="{72DDAEFA-48F6-FD4E-80C7-78E4D59BBA8A}" destId="{CA608FD9-2B56-9B46-B76F-DCDCBFE79815}" srcOrd="0" destOrd="0" presId="urn:microsoft.com/office/officeart/2005/8/layout/hierarchy4"/>
    <dgm:cxn modelId="{F2B5E581-5E47-0D45-A1BE-27F7139E650C}" srcId="{72DDAEFA-48F6-FD4E-80C7-78E4D59BBA8A}" destId="{1711C96D-F1C8-8740-9A5E-313B179C475A}" srcOrd="0" destOrd="0" parTransId="{4960BCA6-6129-F94C-A4F1-99A81E0AEC94}" sibTransId="{6C4E2FB2-140E-B847-B476-8F2CF11484E7}"/>
    <dgm:cxn modelId="{D20BFB2E-43FF-D541-9D6F-8EFC93C53E06}" type="presOf" srcId="{169D37F2-AB88-8A4B-B98D-71D3767B1A03}" destId="{5777CD2D-6DE2-FE44-883A-7C4660889B4D}" srcOrd="0" destOrd="0" presId="urn:microsoft.com/office/officeart/2005/8/layout/hierarchy4"/>
    <dgm:cxn modelId="{47C41E32-4369-F243-BCA7-A35E82510B7E}" type="presOf" srcId="{25097308-5ED6-7C48-B960-13502297E966}" destId="{57866825-F4D8-B742-AA83-FABB187B1473}" srcOrd="0" destOrd="0" presId="urn:microsoft.com/office/officeart/2005/8/layout/hierarchy4"/>
    <dgm:cxn modelId="{2D2F69EC-EEB3-BF4C-9C35-5EFE602F4D97}" type="presOf" srcId="{362E15D2-3972-8543-BED4-AD15B7A8C0ED}" destId="{6BEC5CA9-97E7-BD45-B1BD-91B591C01DCF}" srcOrd="0" destOrd="0" presId="urn:microsoft.com/office/officeart/2005/8/layout/hierarchy4"/>
    <dgm:cxn modelId="{D95290E9-B82D-D94F-95B4-7EB36B0519A3}" type="presOf" srcId="{05F8A059-92F7-A64D-8935-272699529872}" destId="{A7AF90CF-262B-6C42-A2EE-377645BE46EE}" srcOrd="0" destOrd="0" presId="urn:microsoft.com/office/officeart/2005/8/layout/hierarchy4"/>
    <dgm:cxn modelId="{8074B1FA-CBDB-BA45-B1ED-71F7381EC7F9}" srcId="{1711C96D-F1C8-8740-9A5E-313B179C475A}" destId="{A556A658-E443-0F4A-A895-8E36AAE01594}" srcOrd="1" destOrd="0" parTransId="{5DD9D5C4-0494-F64A-8DE2-72975866290F}" sibTransId="{2012675E-BAD2-A64F-A4B3-86DF7262A482}"/>
    <dgm:cxn modelId="{7E0E77A8-9628-3241-89A0-055AE7376B04}" type="presOf" srcId="{1711C96D-F1C8-8740-9A5E-313B179C475A}" destId="{B08F3263-8F23-8843-8DEC-72A2C39BA4D5}" srcOrd="0" destOrd="0" presId="urn:microsoft.com/office/officeart/2005/8/layout/hierarchy4"/>
    <dgm:cxn modelId="{4D5CE546-4620-1A4D-A905-57AACC2EC209}" srcId="{05F8A059-92F7-A64D-8935-272699529872}" destId="{25097308-5ED6-7C48-B960-13502297E966}" srcOrd="0" destOrd="0" parTransId="{8C8B1A35-64A9-1D45-BFC2-4AF9FF971019}" sibTransId="{A5194819-A51B-0B40-8058-300CBFE83E5E}"/>
    <dgm:cxn modelId="{959150BF-15A5-0C4E-A190-EFA9A5949DBA}" type="presOf" srcId="{A556A658-E443-0F4A-A895-8E36AAE01594}" destId="{A8F44D31-1712-064A-9106-32E373988582}" srcOrd="0" destOrd="0" presId="urn:microsoft.com/office/officeart/2005/8/layout/hierarchy4"/>
    <dgm:cxn modelId="{9664E984-4232-614C-8C21-59458B1C8AD4}" type="presOf" srcId="{2B23F870-544B-DC49-B1EA-AFA3B4F4B426}" destId="{26EF843D-D183-974F-B122-680F14B54E50}" srcOrd="0" destOrd="0" presId="urn:microsoft.com/office/officeart/2005/8/layout/hierarchy4"/>
    <dgm:cxn modelId="{21DB3603-3CDF-584E-B073-135C730DDC03}" type="presParOf" srcId="{CA608FD9-2B56-9B46-B76F-DCDCBFE79815}" destId="{C64FD312-E857-B44C-903A-D4F87D059D69}" srcOrd="0" destOrd="0" presId="urn:microsoft.com/office/officeart/2005/8/layout/hierarchy4"/>
    <dgm:cxn modelId="{34951471-63DD-DC47-A063-875634D132FD}" type="presParOf" srcId="{C64FD312-E857-B44C-903A-D4F87D059D69}" destId="{B08F3263-8F23-8843-8DEC-72A2C39BA4D5}" srcOrd="0" destOrd="0" presId="urn:microsoft.com/office/officeart/2005/8/layout/hierarchy4"/>
    <dgm:cxn modelId="{AFB8CD4D-1F62-5B4D-8E6A-6C5AE9C83FBA}" type="presParOf" srcId="{C64FD312-E857-B44C-903A-D4F87D059D69}" destId="{DB29CF60-03BD-2446-B928-349063383FE3}" srcOrd="1" destOrd="0" presId="urn:microsoft.com/office/officeart/2005/8/layout/hierarchy4"/>
    <dgm:cxn modelId="{DDB4BA99-E0C8-F340-B99F-2A096D1F6E2B}" type="presParOf" srcId="{C64FD312-E857-B44C-903A-D4F87D059D69}" destId="{DCAF44EB-F9FF-3744-9886-F0415243E361}" srcOrd="2" destOrd="0" presId="urn:microsoft.com/office/officeart/2005/8/layout/hierarchy4"/>
    <dgm:cxn modelId="{0843795E-CE06-6544-B8DF-FC373673327F}" type="presParOf" srcId="{DCAF44EB-F9FF-3744-9886-F0415243E361}" destId="{74FF9182-6464-4E4D-AE8A-B9064DCB7362}" srcOrd="0" destOrd="0" presId="urn:microsoft.com/office/officeart/2005/8/layout/hierarchy4"/>
    <dgm:cxn modelId="{72DA2382-0F5A-0B4D-8425-04B80403B9BD}" type="presParOf" srcId="{74FF9182-6464-4E4D-AE8A-B9064DCB7362}" destId="{03FE609A-44F2-9041-BB2E-9D48A807CC32}" srcOrd="0" destOrd="0" presId="urn:microsoft.com/office/officeart/2005/8/layout/hierarchy4"/>
    <dgm:cxn modelId="{4A74BD4E-6ECB-774F-9C1C-869F605A228A}" type="presParOf" srcId="{74FF9182-6464-4E4D-AE8A-B9064DCB7362}" destId="{55257F1B-1FC2-1648-85E9-18B3D991CF4B}" srcOrd="1" destOrd="0" presId="urn:microsoft.com/office/officeart/2005/8/layout/hierarchy4"/>
    <dgm:cxn modelId="{A73A4455-8E4C-294E-B0BC-5708B1CEA76E}" type="presParOf" srcId="{74FF9182-6464-4E4D-AE8A-B9064DCB7362}" destId="{4A18F346-3997-4440-A158-9DAD2FE6568F}" srcOrd="2" destOrd="0" presId="urn:microsoft.com/office/officeart/2005/8/layout/hierarchy4"/>
    <dgm:cxn modelId="{EA5D38DC-6644-254E-BB38-46B4A2BF3BD7}" type="presParOf" srcId="{4A18F346-3997-4440-A158-9DAD2FE6568F}" destId="{5AC6A64F-1422-B749-BA3C-BF129D0DFF19}" srcOrd="0" destOrd="0" presId="urn:microsoft.com/office/officeart/2005/8/layout/hierarchy4"/>
    <dgm:cxn modelId="{CAC3539B-2705-3540-B365-4E6F95178147}" type="presParOf" srcId="{5AC6A64F-1422-B749-BA3C-BF129D0DFF19}" destId="{5777CD2D-6DE2-FE44-883A-7C4660889B4D}" srcOrd="0" destOrd="0" presId="urn:microsoft.com/office/officeart/2005/8/layout/hierarchy4"/>
    <dgm:cxn modelId="{C82CC9DE-3BEB-3349-965D-90C592B0BCE3}" type="presParOf" srcId="{5AC6A64F-1422-B749-BA3C-BF129D0DFF19}" destId="{A045509D-759B-8248-B0D3-CD39C8AFFF8C}" srcOrd="1" destOrd="0" presId="urn:microsoft.com/office/officeart/2005/8/layout/hierarchy4"/>
    <dgm:cxn modelId="{87C10335-2577-5142-A2BB-FCA851557106}" type="presParOf" srcId="{DCAF44EB-F9FF-3744-9886-F0415243E361}" destId="{F3208A8C-077D-1540-9DAA-CA1C34026B07}" srcOrd="1" destOrd="0" presId="urn:microsoft.com/office/officeart/2005/8/layout/hierarchy4"/>
    <dgm:cxn modelId="{A4AF47E6-1A9B-7B43-80A7-91B713AF2F88}" type="presParOf" srcId="{DCAF44EB-F9FF-3744-9886-F0415243E361}" destId="{C25D9B76-C92A-6047-B4D0-8EC85CB6AA6A}" srcOrd="2" destOrd="0" presId="urn:microsoft.com/office/officeart/2005/8/layout/hierarchy4"/>
    <dgm:cxn modelId="{08B656E1-8A3B-B848-BA4A-8E1381A6CD75}" type="presParOf" srcId="{C25D9B76-C92A-6047-B4D0-8EC85CB6AA6A}" destId="{A8F44D31-1712-064A-9106-32E373988582}" srcOrd="0" destOrd="0" presId="urn:microsoft.com/office/officeart/2005/8/layout/hierarchy4"/>
    <dgm:cxn modelId="{078FC093-4D46-3B47-8BBA-767F684283BA}" type="presParOf" srcId="{C25D9B76-C92A-6047-B4D0-8EC85CB6AA6A}" destId="{18701755-A94D-CC4B-B923-7F6C10575F04}" srcOrd="1" destOrd="0" presId="urn:microsoft.com/office/officeart/2005/8/layout/hierarchy4"/>
    <dgm:cxn modelId="{3A9B4F2F-3FCF-1541-8567-DC049313AC3A}" type="presParOf" srcId="{C25D9B76-C92A-6047-B4D0-8EC85CB6AA6A}" destId="{B55E81FC-EF4D-3741-AB5F-C65FFA6636A7}" srcOrd="2" destOrd="0" presId="urn:microsoft.com/office/officeart/2005/8/layout/hierarchy4"/>
    <dgm:cxn modelId="{AA64B954-E56C-3442-96DC-09F85CDFB9E4}" type="presParOf" srcId="{B55E81FC-EF4D-3741-AB5F-C65FFA6636A7}" destId="{4198E78E-3E98-054E-81B9-F6E847680650}" srcOrd="0" destOrd="0" presId="urn:microsoft.com/office/officeart/2005/8/layout/hierarchy4"/>
    <dgm:cxn modelId="{7BC077C5-27D9-1B4B-8CBD-5C9B87CE7259}" type="presParOf" srcId="{4198E78E-3E98-054E-81B9-F6E847680650}" destId="{658B28D4-E326-974C-8504-DFCAF050D875}" srcOrd="0" destOrd="0" presId="urn:microsoft.com/office/officeart/2005/8/layout/hierarchy4"/>
    <dgm:cxn modelId="{F9E13A80-45C7-B246-B987-1AB3E16EEBAC}" type="presParOf" srcId="{4198E78E-3E98-054E-81B9-F6E847680650}" destId="{2D7C727B-3D21-7C4E-921A-C0D880B0C5F1}" srcOrd="1" destOrd="0" presId="urn:microsoft.com/office/officeart/2005/8/layout/hierarchy4"/>
    <dgm:cxn modelId="{C351AFC0-A8E4-9044-94A5-145F6CF2CE23}" type="presParOf" srcId="{DCAF44EB-F9FF-3744-9886-F0415243E361}" destId="{30B15CAD-5340-8543-B625-E5EC338E9E4A}" srcOrd="3" destOrd="0" presId="urn:microsoft.com/office/officeart/2005/8/layout/hierarchy4"/>
    <dgm:cxn modelId="{38BDBD40-E6E5-CA4D-AB03-443888B6D405}" type="presParOf" srcId="{DCAF44EB-F9FF-3744-9886-F0415243E361}" destId="{DF5D820A-C8C2-1B4F-BC4E-6711FBF9C229}" srcOrd="4" destOrd="0" presId="urn:microsoft.com/office/officeart/2005/8/layout/hierarchy4"/>
    <dgm:cxn modelId="{E143EDB1-65C9-C14E-ACD0-D9A7DC6200BC}" type="presParOf" srcId="{DF5D820A-C8C2-1B4F-BC4E-6711FBF9C229}" destId="{14360B30-5E81-B348-9FAD-CD5DAB6BE363}" srcOrd="0" destOrd="0" presId="urn:microsoft.com/office/officeart/2005/8/layout/hierarchy4"/>
    <dgm:cxn modelId="{85183440-5215-674F-95B5-E72AEE9F1862}" type="presParOf" srcId="{DF5D820A-C8C2-1B4F-BC4E-6711FBF9C229}" destId="{280ABFE0-CDA3-EF46-8889-08181E2DDBBD}" srcOrd="1" destOrd="0" presId="urn:microsoft.com/office/officeart/2005/8/layout/hierarchy4"/>
    <dgm:cxn modelId="{03E44F46-CE73-3E45-8D23-0F6C80B9F4CB}" type="presParOf" srcId="{DF5D820A-C8C2-1B4F-BC4E-6711FBF9C229}" destId="{7AE6C2CD-2552-C842-B7FB-55BF5C00AB09}" srcOrd="2" destOrd="0" presId="urn:microsoft.com/office/officeart/2005/8/layout/hierarchy4"/>
    <dgm:cxn modelId="{F25CA8B1-5120-1A40-B348-16B75552EB71}" type="presParOf" srcId="{7AE6C2CD-2552-C842-B7FB-55BF5C00AB09}" destId="{A991AFDE-EACC-2B44-8A6D-C326498AF3BC}" srcOrd="0" destOrd="0" presId="urn:microsoft.com/office/officeart/2005/8/layout/hierarchy4"/>
    <dgm:cxn modelId="{6F3FF17B-31DE-444B-8934-5F8352345DB6}" type="presParOf" srcId="{A991AFDE-EACC-2B44-8A6D-C326498AF3BC}" destId="{6BEC5CA9-97E7-BD45-B1BD-91B591C01DCF}" srcOrd="0" destOrd="0" presId="urn:microsoft.com/office/officeart/2005/8/layout/hierarchy4"/>
    <dgm:cxn modelId="{B7C94F0E-91E7-B741-A85B-911E3E244D78}" type="presParOf" srcId="{A991AFDE-EACC-2B44-8A6D-C326498AF3BC}" destId="{E7A27768-E33A-6B48-96F9-AFDC44E253B7}" srcOrd="1" destOrd="0" presId="urn:microsoft.com/office/officeart/2005/8/layout/hierarchy4"/>
    <dgm:cxn modelId="{0C8C54AC-53D9-9144-BCEF-13AAA48C5358}" type="presParOf" srcId="{DCAF44EB-F9FF-3744-9886-F0415243E361}" destId="{247DBB3C-DE7A-0E44-AD11-F53BF3D79969}" srcOrd="5" destOrd="0" presId="urn:microsoft.com/office/officeart/2005/8/layout/hierarchy4"/>
    <dgm:cxn modelId="{55EEAAA5-9A16-714E-9290-316423B01281}" type="presParOf" srcId="{DCAF44EB-F9FF-3744-9886-F0415243E361}" destId="{D4E2A316-AB55-B246-BB30-C968D95933FA}" srcOrd="6" destOrd="0" presId="urn:microsoft.com/office/officeart/2005/8/layout/hierarchy4"/>
    <dgm:cxn modelId="{B295FE65-9D74-B34A-99B5-C14E6BA6DB2B}" type="presParOf" srcId="{D4E2A316-AB55-B246-BB30-C968D95933FA}" destId="{5E97652F-3F95-844B-8577-5CE7CF550D5D}" srcOrd="0" destOrd="0" presId="urn:microsoft.com/office/officeart/2005/8/layout/hierarchy4"/>
    <dgm:cxn modelId="{91123E91-1C32-EA44-947B-A273712D3E5A}" type="presParOf" srcId="{D4E2A316-AB55-B246-BB30-C968D95933FA}" destId="{C71E15F9-25C9-6949-BC5B-3FD0AB50E917}" srcOrd="1" destOrd="0" presId="urn:microsoft.com/office/officeart/2005/8/layout/hierarchy4"/>
    <dgm:cxn modelId="{D46077DA-4C19-194D-85CE-818FD50AD385}" type="presParOf" srcId="{D4E2A316-AB55-B246-BB30-C968D95933FA}" destId="{E32637C5-D53F-D14C-8AE9-2DEA8523944B}" srcOrd="2" destOrd="0" presId="urn:microsoft.com/office/officeart/2005/8/layout/hierarchy4"/>
    <dgm:cxn modelId="{6B4EA7E6-98FA-1241-BD8F-1AF34B8F6468}" type="presParOf" srcId="{E32637C5-D53F-D14C-8AE9-2DEA8523944B}" destId="{9B54110A-33C1-DD43-BB1C-2453CBCC7D53}" srcOrd="0" destOrd="0" presId="urn:microsoft.com/office/officeart/2005/8/layout/hierarchy4"/>
    <dgm:cxn modelId="{622AAC23-44B4-1B4E-92B8-977B67D905F8}" type="presParOf" srcId="{9B54110A-33C1-DD43-BB1C-2453CBCC7D53}" destId="{DF72F236-E80B-CB44-87E9-21A2121015E0}" srcOrd="0" destOrd="0" presId="urn:microsoft.com/office/officeart/2005/8/layout/hierarchy4"/>
    <dgm:cxn modelId="{6A9BFCAA-FC32-C145-B1A3-42B350BA0630}" type="presParOf" srcId="{9B54110A-33C1-DD43-BB1C-2453CBCC7D53}" destId="{CA0086DF-2208-F548-A685-BF36B9B8AFEC}" srcOrd="1" destOrd="0" presId="urn:microsoft.com/office/officeart/2005/8/layout/hierarchy4"/>
    <dgm:cxn modelId="{79ABAD51-6BE4-1B49-9798-1300738CB9D9}" type="presParOf" srcId="{DCAF44EB-F9FF-3744-9886-F0415243E361}" destId="{A5853351-E2CD-C34E-AC2B-981B57AAE27C}" srcOrd="7" destOrd="0" presId="urn:microsoft.com/office/officeart/2005/8/layout/hierarchy4"/>
    <dgm:cxn modelId="{319CC93D-DCBA-9942-9C14-28C94FD2AD7A}" type="presParOf" srcId="{DCAF44EB-F9FF-3744-9886-F0415243E361}" destId="{10B7270E-B571-7845-9431-FC47E2862B28}" srcOrd="8" destOrd="0" presId="urn:microsoft.com/office/officeart/2005/8/layout/hierarchy4"/>
    <dgm:cxn modelId="{52731847-1D72-9146-912D-8A6A49C05D4E}" type="presParOf" srcId="{10B7270E-B571-7845-9431-FC47E2862B28}" destId="{A7AF90CF-262B-6C42-A2EE-377645BE46EE}" srcOrd="0" destOrd="0" presId="urn:microsoft.com/office/officeart/2005/8/layout/hierarchy4"/>
    <dgm:cxn modelId="{1943E608-CE94-0147-82CE-0EA0B02C1722}" type="presParOf" srcId="{10B7270E-B571-7845-9431-FC47E2862B28}" destId="{4B3CB354-858A-2D49-9794-E20D8EFF34CD}" srcOrd="1" destOrd="0" presId="urn:microsoft.com/office/officeart/2005/8/layout/hierarchy4"/>
    <dgm:cxn modelId="{92EA2EF7-81BA-AF4B-AB28-2A57896EE5EF}" type="presParOf" srcId="{10B7270E-B571-7845-9431-FC47E2862B28}" destId="{D757700E-FDF1-3141-B681-3B363462EE4B}" srcOrd="2" destOrd="0" presId="urn:microsoft.com/office/officeart/2005/8/layout/hierarchy4"/>
    <dgm:cxn modelId="{A68970F8-06C6-1545-98DA-0DB28F79470A}" type="presParOf" srcId="{D757700E-FDF1-3141-B681-3B363462EE4B}" destId="{96817F0A-E29F-D648-AAEC-3E099E01D151}" srcOrd="0" destOrd="0" presId="urn:microsoft.com/office/officeart/2005/8/layout/hierarchy4"/>
    <dgm:cxn modelId="{913CE1AB-6252-9440-A3D0-928AD1A42F1F}" type="presParOf" srcId="{96817F0A-E29F-D648-AAEC-3E099E01D151}" destId="{57866825-F4D8-B742-AA83-FABB187B1473}" srcOrd="0" destOrd="0" presId="urn:microsoft.com/office/officeart/2005/8/layout/hierarchy4"/>
    <dgm:cxn modelId="{803BD8EC-25B1-C44F-9962-3D4089EA4606}" type="presParOf" srcId="{96817F0A-E29F-D648-AAEC-3E099E01D151}" destId="{76973995-587D-124B-991C-BEE72C37E804}" srcOrd="1" destOrd="0" presId="urn:microsoft.com/office/officeart/2005/8/layout/hierarchy4"/>
    <dgm:cxn modelId="{1043DF93-C500-DB42-AE7A-B4187EEF33EA}" type="presParOf" srcId="{DCAF44EB-F9FF-3744-9886-F0415243E361}" destId="{3AD56F9B-9A8D-C44C-97DF-13DD69C1A220}" srcOrd="9" destOrd="0" presId="urn:microsoft.com/office/officeart/2005/8/layout/hierarchy4"/>
    <dgm:cxn modelId="{EB0DBBDB-91AA-D74C-A33F-88C3BCB1C1D7}" type="presParOf" srcId="{DCAF44EB-F9FF-3744-9886-F0415243E361}" destId="{2440EF4F-C7D4-954A-9B92-D658E1955BFB}" srcOrd="10" destOrd="0" presId="urn:microsoft.com/office/officeart/2005/8/layout/hierarchy4"/>
    <dgm:cxn modelId="{9E9897D2-ABA2-6040-9175-DF8939491DB8}" type="presParOf" srcId="{2440EF4F-C7D4-954A-9B92-D658E1955BFB}" destId="{26EF843D-D183-974F-B122-680F14B54E50}" srcOrd="0" destOrd="0" presId="urn:microsoft.com/office/officeart/2005/8/layout/hierarchy4"/>
    <dgm:cxn modelId="{C8528C0D-F3FA-194A-8AFF-B8C08615AB5C}" type="presParOf" srcId="{2440EF4F-C7D4-954A-9B92-D658E1955BFB}" destId="{CF30FE90-B7B2-4848-9B88-0E6EDC8D1497}" srcOrd="1" destOrd="0" presId="urn:microsoft.com/office/officeart/2005/8/layout/hierarchy4"/>
    <dgm:cxn modelId="{873CE383-76D0-3D4F-8046-B4924EC73386}" type="presParOf" srcId="{2440EF4F-C7D4-954A-9B92-D658E1955BFB}" destId="{B8770B44-E529-5841-9B58-9B82FACE9741}" srcOrd="2" destOrd="0" presId="urn:microsoft.com/office/officeart/2005/8/layout/hierarchy4"/>
    <dgm:cxn modelId="{19732615-C9A5-424A-BB7D-0CAFF15251F4}" type="presParOf" srcId="{B8770B44-E529-5841-9B58-9B82FACE9741}" destId="{758F2F18-2D1C-374A-B21F-9044DFA9D5E8}" srcOrd="0" destOrd="0" presId="urn:microsoft.com/office/officeart/2005/8/layout/hierarchy4"/>
    <dgm:cxn modelId="{AAEDFCD8-59C1-4448-8343-E763368A0A5E}" type="presParOf" srcId="{758F2F18-2D1C-374A-B21F-9044DFA9D5E8}" destId="{5AAA20A4-99FB-DE4A-B9F1-19C8985896E0}" srcOrd="0" destOrd="0" presId="urn:microsoft.com/office/officeart/2005/8/layout/hierarchy4"/>
    <dgm:cxn modelId="{8839626B-E3EF-5349-9DA0-A1E0B28D997D}" type="presParOf" srcId="{758F2F18-2D1C-374A-B21F-9044DFA9D5E8}" destId="{2CB91AF4-E80B-C246-8194-B7B642B343D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DDAEFA-48F6-FD4E-80C7-78E4D59BBA8A}" type="doc">
      <dgm:prSet loTypeId="urn:microsoft.com/office/officeart/2005/8/layout/hierarchy4" loCatId="" qsTypeId="urn:microsoft.com/office/officeart/2005/8/quickstyle/3D6" qsCatId="3D" csTypeId="urn:microsoft.com/office/officeart/2005/8/colors/colorful2" csCatId="colorful" phldr="1"/>
      <dgm:spPr>
        <a:scene3d>
          <a:camera prst="perspectiveRelaxedModerately" fov="0" zoom="92000"/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1711C96D-F1C8-8740-9A5E-313B179C475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FFFF"/>
        </a:solidFill>
        <a:ln>
          <a:noFill/>
        </a:ln>
      </dgm:spPr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Copperplate Gothic Bold"/>
              <a:cs typeface="Copperplate Gothic Bold"/>
            </a:rPr>
            <a:t>Global Climate</a:t>
          </a:r>
          <a:endParaRPr lang="en-US" sz="2000" dirty="0">
            <a:solidFill>
              <a:schemeClr val="bg1"/>
            </a:solidFill>
            <a:latin typeface="Copperplate Gothic Bold"/>
            <a:cs typeface="Copperplate Gothic Bold"/>
          </a:endParaRPr>
        </a:p>
      </dgm:t>
    </dgm:pt>
    <dgm:pt modelId="{4960BCA6-6129-F94C-A4F1-99A81E0AEC94}" type="parTrans" cxnId="{F2B5E581-5E47-0D45-A1BE-27F7139E650C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6C4E2FB2-140E-B847-B476-8F2CF11484E7}" type="sibTrans" cxnId="{F2B5E581-5E47-0D45-A1BE-27F7139E650C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916A6A9E-D7CD-8D43-ADE8-5B8BFC40AFFA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  <dgm:t>
        <a:bodyPr anchor="b"/>
        <a:lstStyle/>
        <a:p>
          <a:r>
            <a:rPr lang="en-US" sz="2000" dirty="0" smtClean="0">
              <a:latin typeface="Helvetica"/>
              <a:cs typeface="Helvetica"/>
            </a:rPr>
            <a:t>Trend</a:t>
          </a:r>
          <a:endParaRPr lang="en-US" sz="2000" dirty="0">
            <a:latin typeface="Helvetica"/>
            <a:cs typeface="Helvetica"/>
          </a:endParaRPr>
        </a:p>
      </dgm:t>
    </dgm:pt>
    <dgm:pt modelId="{CF4B6A91-09F0-7C47-B521-9A158018C11C}" type="parTrans" cxnId="{DE54FF45-80B1-6B41-94BE-4F3DFD41B898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E4DE496F-A133-A445-BAB2-15A3F9AA46A2}" type="sibTrans" cxnId="{DE54FF45-80B1-6B41-94BE-4F3DFD41B898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FB273E5E-F338-3540-A775-C5312CC4F8C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</dgm:spPr>
      <dgm:t>
        <a:bodyPr anchor="b"/>
        <a:lstStyle/>
        <a:p>
          <a:r>
            <a:rPr lang="en-US" sz="2000" dirty="0" smtClean="0">
              <a:latin typeface="Helvetica"/>
              <a:cs typeface="Helvetica"/>
            </a:rPr>
            <a:t>Variability</a:t>
          </a:r>
          <a:endParaRPr lang="en-US" sz="2000" dirty="0">
            <a:latin typeface="Helvetica"/>
            <a:cs typeface="Helvetica"/>
          </a:endParaRPr>
        </a:p>
      </dgm:t>
    </dgm:pt>
    <dgm:pt modelId="{D7A55D80-58C5-0047-896D-59B1904847BE}" type="parTrans" cxnId="{2DBB98BF-25D5-1A4B-BC74-D7755B9BC933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D238F5BF-221D-0E47-9261-19EEC4D8FE2F}" type="sibTrans" cxnId="{2DBB98BF-25D5-1A4B-BC74-D7755B9BC933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BF703656-9C01-8D48-ABB2-0A00D4DDC0DB}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75000"/>
          </a:schemeClr>
        </a:solidFill>
      </dgm:spPr>
      <dgm:t>
        <a:bodyPr anchor="b"/>
        <a:lstStyle/>
        <a:p>
          <a:r>
            <a:rPr lang="en-US" sz="2000" dirty="0" smtClean="0">
              <a:latin typeface="Helvetica"/>
              <a:cs typeface="Helvetica"/>
            </a:rPr>
            <a:t>Rate</a:t>
          </a:r>
        </a:p>
      </dgm:t>
    </dgm:pt>
    <dgm:pt modelId="{32C64220-E94F-CF45-A7E9-A5A75D21AF76}" type="parTrans" cxnId="{3F128E3D-5DB6-8542-AC4F-BD5AC3A14BDE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F253565D-9BA2-3D4C-BAAA-F27E9344DCA4}" type="sibTrans" cxnId="{3F128E3D-5DB6-8542-AC4F-BD5AC3A14BDE}">
      <dgm:prSet/>
      <dgm:spPr/>
      <dgm:t>
        <a:bodyPr/>
        <a:lstStyle/>
        <a:p>
          <a:endParaRPr lang="en-US" sz="2000">
            <a:latin typeface="Copperplate Gothic Bold"/>
            <a:cs typeface="Copperplate Gothic Bold"/>
          </a:endParaRPr>
        </a:p>
      </dgm:t>
    </dgm:pt>
    <dgm:pt modelId="{CA608FD9-2B56-9B46-B76F-DCDCBFE79815}" type="pres">
      <dgm:prSet presAssocID="{72DDAEFA-48F6-FD4E-80C7-78E4D59BBA8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4FD312-E857-B44C-903A-D4F87D059D69}" type="pres">
      <dgm:prSet presAssocID="{1711C96D-F1C8-8740-9A5E-313B179C475A}" presName="vertOne" presStyleCnt="0"/>
      <dgm:spPr/>
    </dgm:pt>
    <dgm:pt modelId="{B08F3263-8F23-8843-8DEC-72A2C39BA4D5}" type="pres">
      <dgm:prSet presAssocID="{1711C96D-F1C8-8740-9A5E-313B179C475A}" presName="txOne" presStyleLbl="node0" presStyleIdx="0" presStyleCnt="1" custLinFactNeighborX="-36" custLinFactNeighborY="77498">
        <dgm:presLayoutVars>
          <dgm:chPref val="3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DB29CF60-03BD-2446-B928-349063383FE3}" type="pres">
      <dgm:prSet presAssocID="{1711C96D-F1C8-8740-9A5E-313B179C475A}" presName="parTransOne" presStyleCnt="0"/>
      <dgm:spPr/>
    </dgm:pt>
    <dgm:pt modelId="{DCAF44EB-F9FF-3744-9886-F0415243E361}" type="pres">
      <dgm:prSet presAssocID="{1711C96D-F1C8-8740-9A5E-313B179C475A}" presName="horzOne" presStyleCnt="0"/>
      <dgm:spPr/>
    </dgm:pt>
    <dgm:pt modelId="{44AF3D24-2C1D-5C49-B2FC-D80385D82B3D}" type="pres">
      <dgm:prSet presAssocID="{916A6A9E-D7CD-8D43-ADE8-5B8BFC40AFFA}" presName="vertTwo" presStyleCnt="0"/>
      <dgm:spPr/>
    </dgm:pt>
    <dgm:pt modelId="{010D948C-AE96-F04E-9D26-AF859117B387}" type="pres">
      <dgm:prSet presAssocID="{916A6A9E-D7CD-8D43-ADE8-5B8BFC40AFFA}" presName="txTwo" presStyleLbl="node2" presStyleIdx="0" presStyleCnt="3">
        <dgm:presLayoutVars>
          <dgm:chPref val="3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C5663D3F-3182-624E-A8C4-A1FCC04D4B8D}" type="pres">
      <dgm:prSet presAssocID="{916A6A9E-D7CD-8D43-ADE8-5B8BFC40AFFA}" presName="horzTwo" presStyleCnt="0"/>
      <dgm:spPr/>
    </dgm:pt>
    <dgm:pt modelId="{67CA9F99-C957-D247-BBB2-56EED2DDD704}" type="pres">
      <dgm:prSet presAssocID="{E4DE496F-A133-A445-BAB2-15A3F9AA46A2}" presName="sibSpaceTwo" presStyleCnt="0"/>
      <dgm:spPr/>
    </dgm:pt>
    <dgm:pt modelId="{45FCEBD6-6FC3-4F4C-A090-4E9B1FDFCE03}" type="pres">
      <dgm:prSet presAssocID="{FB273E5E-F338-3540-A775-C5312CC4F8C1}" presName="vertTwo" presStyleCnt="0"/>
      <dgm:spPr/>
    </dgm:pt>
    <dgm:pt modelId="{FE2BDE5B-EA88-1845-9193-38F848F10402}" type="pres">
      <dgm:prSet presAssocID="{FB273E5E-F338-3540-A775-C5312CC4F8C1}" presName="txTwo" presStyleLbl="node2" presStyleIdx="1" presStyleCnt="3">
        <dgm:presLayoutVars>
          <dgm:chPref val="3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7F53984A-ED74-1742-8B70-BACF756E0925}" type="pres">
      <dgm:prSet presAssocID="{FB273E5E-F338-3540-A775-C5312CC4F8C1}" presName="horzTwo" presStyleCnt="0"/>
      <dgm:spPr/>
    </dgm:pt>
    <dgm:pt modelId="{32B52D26-5E60-A643-9FD8-2C646F7CCC0A}" type="pres">
      <dgm:prSet presAssocID="{D238F5BF-221D-0E47-9261-19EEC4D8FE2F}" presName="sibSpaceTwo" presStyleCnt="0"/>
      <dgm:spPr/>
    </dgm:pt>
    <dgm:pt modelId="{FD954AA6-2798-5643-9981-2CDBC65DF531}" type="pres">
      <dgm:prSet presAssocID="{BF703656-9C01-8D48-ABB2-0A00D4DDC0DB}" presName="vertTwo" presStyleCnt="0"/>
      <dgm:spPr/>
    </dgm:pt>
    <dgm:pt modelId="{FECDED07-6801-9643-B6ED-2EC488DDB584}" type="pres">
      <dgm:prSet presAssocID="{BF703656-9C01-8D48-ABB2-0A00D4DDC0DB}" presName="txTwo" presStyleLbl="node2" presStyleIdx="2" presStyleCnt="3">
        <dgm:presLayoutVars>
          <dgm:chPref val="3"/>
        </dgm:presLayoutVars>
      </dgm:prSet>
      <dgm:spPr>
        <a:prstGeom prst="downArrowCallout">
          <a:avLst/>
        </a:prstGeom>
      </dgm:spPr>
      <dgm:t>
        <a:bodyPr/>
        <a:lstStyle/>
        <a:p>
          <a:endParaRPr lang="en-US"/>
        </a:p>
      </dgm:t>
    </dgm:pt>
    <dgm:pt modelId="{08CF7A99-1032-794D-877B-1FC3C0D102FB}" type="pres">
      <dgm:prSet presAssocID="{BF703656-9C01-8D48-ABB2-0A00D4DDC0DB}" presName="horzTwo" presStyleCnt="0"/>
      <dgm:spPr/>
    </dgm:pt>
  </dgm:ptLst>
  <dgm:cxnLst>
    <dgm:cxn modelId="{E9FE92F1-74C5-D644-8C74-F02E531977E4}" type="presOf" srcId="{FB273E5E-F338-3540-A775-C5312CC4F8C1}" destId="{FE2BDE5B-EA88-1845-9193-38F848F10402}" srcOrd="0" destOrd="0" presId="urn:microsoft.com/office/officeart/2005/8/layout/hierarchy4"/>
    <dgm:cxn modelId="{A8D44D60-4C30-A040-97A9-BB90B6080F34}" type="presOf" srcId="{916A6A9E-D7CD-8D43-ADE8-5B8BFC40AFFA}" destId="{010D948C-AE96-F04E-9D26-AF859117B387}" srcOrd="0" destOrd="0" presId="urn:microsoft.com/office/officeart/2005/8/layout/hierarchy4"/>
    <dgm:cxn modelId="{F2B5E581-5E47-0D45-A1BE-27F7139E650C}" srcId="{72DDAEFA-48F6-FD4E-80C7-78E4D59BBA8A}" destId="{1711C96D-F1C8-8740-9A5E-313B179C475A}" srcOrd="0" destOrd="0" parTransId="{4960BCA6-6129-F94C-A4F1-99A81E0AEC94}" sibTransId="{6C4E2FB2-140E-B847-B476-8F2CF11484E7}"/>
    <dgm:cxn modelId="{CC3AFA11-F5A8-084D-93B7-79995398A37F}" type="presOf" srcId="{72DDAEFA-48F6-FD4E-80C7-78E4D59BBA8A}" destId="{CA608FD9-2B56-9B46-B76F-DCDCBFE79815}" srcOrd="0" destOrd="0" presId="urn:microsoft.com/office/officeart/2005/8/layout/hierarchy4"/>
    <dgm:cxn modelId="{DE54FF45-80B1-6B41-94BE-4F3DFD41B898}" srcId="{1711C96D-F1C8-8740-9A5E-313B179C475A}" destId="{916A6A9E-D7CD-8D43-ADE8-5B8BFC40AFFA}" srcOrd="0" destOrd="0" parTransId="{CF4B6A91-09F0-7C47-B521-9A158018C11C}" sibTransId="{E4DE496F-A133-A445-BAB2-15A3F9AA46A2}"/>
    <dgm:cxn modelId="{05CA5161-BEE3-A345-A13D-B43BA739B94A}" type="presOf" srcId="{BF703656-9C01-8D48-ABB2-0A00D4DDC0DB}" destId="{FECDED07-6801-9643-B6ED-2EC488DDB584}" srcOrd="0" destOrd="0" presId="urn:microsoft.com/office/officeart/2005/8/layout/hierarchy4"/>
    <dgm:cxn modelId="{2DBB98BF-25D5-1A4B-BC74-D7755B9BC933}" srcId="{1711C96D-F1C8-8740-9A5E-313B179C475A}" destId="{FB273E5E-F338-3540-A775-C5312CC4F8C1}" srcOrd="1" destOrd="0" parTransId="{D7A55D80-58C5-0047-896D-59B1904847BE}" sibTransId="{D238F5BF-221D-0E47-9261-19EEC4D8FE2F}"/>
    <dgm:cxn modelId="{3F128E3D-5DB6-8542-AC4F-BD5AC3A14BDE}" srcId="{1711C96D-F1C8-8740-9A5E-313B179C475A}" destId="{BF703656-9C01-8D48-ABB2-0A00D4DDC0DB}" srcOrd="2" destOrd="0" parTransId="{32C64220-E94F-CF45-A7E9-A5A75D21AF76}" sibTransId="{F253565D-9BA2-3D4C-BAAA-F27E9344DCA4}"/>
    <dgm:cxn modelId="{973105CB-7F5C-BC4E-B57C-C832DA47F07F}" type="presOf" srcId="{1711C96D-F1C8-8740-9A5E-313B179C475A}" destId="{B08F3263-8F23-8843-8DEC-72A2C39BA4D5}" srcOrd="0" destOrd="0" presId="urn:microsoft.com/office/officeart/2005/8/layout/hierarchy4"/>
    <dgm:cxn modelId="{DDAC57AC-88B2-8644-9B28-F91412F0049C}" type="presParOf" srcId="{CA608FD9-2B56-9B46-B76F-DCDCBFE79815}" destId="{C64FD312-E857-B44C-903A-D4F87D059D69}" srcOrd="0" destOrd="0" presId="urn:microsoft.com/office/officeart/2005/8/layout/hierarchy4"/>
    <dgm:cxn modelId="{356A412D-C34C-CC43-9A7A-C36CDDB11D3C}" type="presParOf" srcId="{C64FD312-E857-B44C-903A-D4F87D059D69}" destId="{B08F3263-8F23-8843-8DEC-72A2C39BA4D5}" srcOrd="0" destOrd="0" presId="urn:microsoft.com/office/officeart/2005/8/layout/hierarchy4"/>
    <dgm:cxn modelId="{B402D246-2A4D-454E-A9E8-6316E9E699AE}" type="presParOf" srcId="{C64FD312-E857-B44C-903A-D4F87D059D69}" destId="{DB29CF60-03BD-2446-B928-349063383FE3}" srcOrd="1" destOrd="0" presId="urn:microsoft.com/office/officeart/2005/8/layout/hierarchy4"/>
    <dgm:cxn modelId="{5BF29733-C087-2242-AD0E-4E930815D07A}" type="presParOf" srcId="{C64FD312-E857-B44C-903A-D4F87D059D69}" destId="{DCAF44EB-F9FF-3744-9886-F0415243E361}" srcOrd="2" destOrd="0" presId="urn:microsoft.com/office/officeart/2005/8/layout/hierarchy4"/>
    <dgm:cxn modelId="{C830B86D-60BC-B245-8671-1224C9EC4E3D}" type="presParOf" srcId="{DCAF44EB-F9FF-3744-9886-F0415243E361}" destId="{44AF3D24-2C1D-5C49-B2FC-D80385D82B3D}" srcOrd="0" destOrd="0" presId="urn:microsoft.com/office/officeart/2005/8/layout/hierarchy4"/>
    <dgm:cxn modelId="{2F793F5D-C85F-3C40-862B-F7E04800B02E}" type="presParOf" srcId="{44AF3D24-2C1D-5C49-B2FC-D80385D82B3D}" destId="{010D948C-AE96-F04E-9D26-AF859117B387}" srcOrd="0" destOrd="0" presId="urn:microsoft.com/office/officeart/2005/8/layout/hierarchy4"/>
    <dgm:cxn modelId="{8631285E-8750-5F41-A226-BE73D58FE09E}" type="presParOf" srcId="{44AF3D24-2C1D-5C49-B2FC-D80385D82B3D}" destId="{C5663D3F-3182-624E-A8C4-A1FCC04D4B8D}" srcOrd="1" destOrd="0" presId="urn:microsoft.com/office/officeart/2005/8/layout/hierarchy4"/>
    <dgm:cxn modelId="{B4A93E80-3F1A-C24C-9836-CE88B9CB81A7}" type="presParOf" srcId="{DCAF44EB-F9FF-3744-9886-F0415243E361}" destId="{67CA9F99-C957-D247-BBB2-56EED2DDD704}" srcOrd="1" destOrd="0" presId="urn:microsoft.com/office/officeart/2005/8/layout/hierarchy4"/>
    <dgm:cxn modelId="{C3476A55-A501-1943-B8F2-4688EC1CF8EA}" type="presParOf" srcId="{DCAF44EB-F9FF-3744-9886-F0415243E361}" destId="{45FCEBD6-6FC3-4F4C-A090-4E9B1FDFCE03}" srcOrd="2" destOrd="0" presId="urn:microsoft.com/office/officeart/2005/8/layout/hierarchy4"/>
    <dgm:cxn modelId="{A4AAA0F0-301D-9C44-A356-C634FF20FD5B}" type="presParOf" srcId="{45FCEBD6-6FC3-4F4C-A090-4E9B1FDFCE03}" destId="{FE2BDE5B-EA88-1845-9193-38F848F10402}" srcOrd="0" destOrd="0" presId="urn:microsoft.com/office/officeart/2005/8/layout/hierarchy4"/>
    <dgm:cxn modelId="{16313F60-49ED-4D49-A51A-5E8BDD1209BD}" type="presParOf" srcId="{45FCEBD6-6FC3-4F4C-A090-4E9B1FDFCE03}" destId="{7F53984A-ED74-1742-8B70-BACF756E0925}" srcOrd="1" destOrd="0" presId="urn:microsoft.com/office/officeart/2005/8/layout/hierarchy4"/>
    <dgm:cxn modelId="{B990F105-1E38-814D-AE64-D39AE3153CC5}" type="presParOf" srcId="{DCAF44EB-F9FF-3744-9886-F0415243E361}" destId="{32B52D26-5E60-A643-9FD8-2C646F7CCC0A}" srcOrd="3" destOrd="0" presId="urn:microsoft.com/office/officeart/2005/8/layout/hierarchy4"/>
    <dgm:cxn modelId="{B639372F-F365-B54D-B699-98F6D17A9489}" type="presParOf" srcId="{DCAF44EB-F9FF-3744-9886-F0415243E361}" destId="{FD954AA6-2798-5643-9981-2CDBC65DF531}" srcOrd="4" destOrd="0" presId="urn:microsoft.com/office/officeart/2005/8/layout/hierarchy4"/>
    <dgm:cxn modelId="{1C51AE65-9149-D14D-931E-79CAD93E51EC}" type="presParOf" srcId="{FD954AA6-2798-5643-9981-2CDBC65DF531}" destId="{FECDED07-6801-9643-B6ED-2EC488DDB584}" srcOrd="0" destOrd="0" presId="urn:microsoft.com/office/officeart/2005/8/layout/hierarchy4"/>
    <dgm:cxn modelId="{3CCA478C-B88F-284E-81FE-750C5FF83BD8}" type="presParOf" srcId="{FD954AA6-2798-5643-9981-2CDBC65DF531}" destId="{08CF7A99-1032-794D-877B-1FC3C0D102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DDAEFA-48F6-FD4E-80C7-78E4D59BBA8A}" type="doc">
      <dgm:prSet loTypeId="urn:microsoft.com/office/officeart/2005/8/layout/hierarchy4" loCatId="" qsTypeId="urn:microsoft.com/office/officeart/2005/8/quickstyle/3D6" qsCatId="3D" csTypeId="urn:microsoft.com/office/officeart/2005/8/colors/colorful2" csCatId="colorful" phldr="1"/>
      <dgm:spPr>
        <a:scene3d>
          <a:camera prst="perspectiveRelaxedModerately" fov="0" zoom="92000"/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A2550D16-D1AD-B74E-8355-56A2F5870EF6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57150" cmpd="sng"/>
      </dgm:spPr>
      <dgm:t>
        <a:bodyPr anchor="t"/>
        <a:lstStyle/>
        <a:p>
          <a:pPr algn="ctr"/>
          <a:r>
            <a:rPr lang="en-US" b="0" dirty="0" smtClean="0">
              <a:solidFill>
                <a:schemeClr val="bg1"/>
              </a:solidFill>
              <a:latin typeface="Helvetica"/>
              <a:cs typeface="Helvetica"/>
            </a:rPr>
            <a:t>Artiodactyla</a:t>
          </a:r>
        </a:p>
      </dgm:t>
    </dgm:pt>
    <dgm:pt modelId="{F900031D-A998-CA49-AC90-1E5D4E09BB8F}" type="parTrans" cxnId="{F5ED1CAB-4E1A-084F-993B-223C3FB390BB}">
      <dgm:prSet/>
      <dgm:spPr/>
      <dgm:t>
        <a:bodyPr/>
        <a:lstStyle/>
        <a:p>
          <a:endParaRPr lang="en-US" b="0">
            <a:solidFill>
              <a:schemeClr val="bg1"/>
            </a:solidFill>
            <a:latin typeface="Helvetica"/>
            <a:cs typeface="Helvetica"/>
          </a:endParaRPr>
        </a:p>
      </dgm:t>
    </dgm:pt>
    <dgm:pt modelId="{4F00F000-6DEE-A94C-BB78-CB75B47D1CEA}" type="sibTrans" cxnId="{F5ED1CAB-4E1A-084F-993B-223C3FB390BB}">
      <dgm:prSet/>
      <dgm:spPr/>
      <dgm:t>
        <a:bodyPr/>
        <a:lstStyle/>
        <a:p>
          <a:endParaRPr lang="en-US" b="0">
            <a:solidFill>
              <a:schemeClr val="bg1"/>
            </a:solidFill>
            <a:latin typeface="Helvetica"/>
            <a:cs typeface="Helvetica"/>
          </a:endParaRPr>
        </a:p>
      </dgm:t>
    </dgm:pt>
    <dgm:pt modelId="{A556A658-E443-0F4A-A895-8E36AAE0159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57150" cmpd="sng"/>
      </dgm:spPr>
      <dgm:t>
        <a:bodyPr anchor="t"/>
        <a:lstStyle/>
        <a:p>
          <a:r>
            <a:rPr lang="en-US" b="0" dirty="0" smtClean="0">
              <a:solidFill>
                <a:schemeClr val="bg1"/>
              </a:solidFill>
              <a:latin typeface="Helvetica"/>
              <a:cs typeface="Helvetica"/>
            </a:rPr>
            <a:t>Carnivora</a:t>
          </a:r>
          <a:endParaRPr lang="en-US" b="0" dirty="0">
            <a:solidFill>
              <a:schemeClr val="bg1"/>
            </a:solidFill>
            <a:latin typeface="Helvetica"/>
            <a:cs typeface="Helvetica"/>
          </a:endParaRPr>
        </a:p>
      </dgm:t>
    </dgm:pt>
    <dgm:pt modelId="{5DD9D5C4-0494-F64A-8DE2-72975866290F}" type="parTrans" cxnId="{8074B1FA-CBDB-BA45-B1ED-71F7381EC7F9}">
      <dgm:prSet/>
      <dgm:spPr/>
      <dgm:t>
        <a:bodyPr/>
        <a:lstStyle/>
        <a:p>
          <a:endParaRPr lang="en-US" b="0">
            <a:solidFill>
              <a:schemeClr val="bg1"/>
            </a:solidFill>
            <a:latin typeface="Helvetica"/>
            <a:cs typeface="Helvetica"/>
          </a:endParaRPr>
        </a:p>
      </dgm:t>
    </dgm:pt>
    <dgm:pt modelId="{2012675E-BAD2-A64F-A4B3-86DF7262A482}" type="sibTrans" cxnId="{8074B1FA-CBDB-BA45-B1ED-71F7381EC7F9}">
      <dgm:prSet/>
      <dgm:spPr/>
      <dgm:t>
        <a:bodyPr/>
        <a:lstStyle/>
        <a:p>
          <a:endParaRPr lang="en-US" b="0">
            <a:solidFill>
              <a:schemeClr val="bg1"/>
            </a:solidFill>
            <a:latin typeface="Helvetica"/>
            <a:cs typeface="Helvetica"/>
          </a:endParaRPr>
        </a:p>
      </dgm:t>
    </dgm:pt>
    <dgm:pt modelId="{7F578E19-45C9-224E-A239-81690091BE0F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57150" cmpd="sng"/>
      </dgm:spPr>
      <dgm:t>
        <a:bodyPr anchor="t"/>
        <a:lstStyle/>
        <a:p>
          <a:r>
            <a:rPr lang="en-US" b="0" dirty="0" smtClean="0">
              <a:solidFill>
                <a:schemeClr val="bg1"/>
              </a:solidFill>
              <a:latin typeface="Helvetica"/>
              <a:cs typeface="Helvetica"/>
            </a:rPr>
            <a:t>Cetacea</a:t>
          </a:r>
          <a:endParaRPr lang="en-US" b="0" dirty="0">
            <a:solidFill>
              <a:schemeClr val="bg1"/>
            </a:solidFill>
            <a:latin typeface="Helvetica"/>
            <a:cs typeface="Helvetica"/>
          </a:endParaRPr>
        </a:p>
      </dgm:t>
    </dgm:pt>
    <dgm:pt modelId="{D1CC91DB-B893-C647-A253-69E3C414BEDC}" type="parTrans" cxnId="{D3810002-412B-454F-BB15-A5C940517B5B}">
      <dgm:prSet/>
      <dgm:spPr/>
      <dgm:t>
        <a:bodyPr/>
        <a:lstStyle/>
        <a:p>
          <a:endParaRPr lang="en-US" b="0">
            <a:solidFill>
              <a:schemeClr val="bg1"/>
            </a:solidFill>
            <a:latin typeface="Helvetica"/>
            <a:cs typeface="Helvetica"/>
          </a:endParaRPr>
        </a:p>
      </dgm:t>
    </dgm:pt>
    <dgm:pt modelId="{DA0FDFDC-D306-5E42-83F3-FF3F39EE56B0}" type="sibTrans" cxnId="{D3810002-412B-454F-BB15-A5C940517B5B}">
      <dgm:prSet/>
      <dgm:spPr/>
      <dgm:t>
        <a:bodyPr/>
        <a:lstStyle/>
        <a:p>
          <a:endParaRPr lang="en-US" b="0">
            <a:solidFill>
              <a:schemeClr val="bg1"/>
            </a:solidFill>
            <a:latin typeface="Helvetica"/>
            <a:cs typeface="Helvetica"/>
          </a:endParaRPr>
        </a:p>
      </dgm:t>
    </dgm:pt>
    <dgm:pt modelId="{70F5280D-31F8-1E42-B6F0-8270CDC4E2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57150" cmpd="sng">
          <a:solidFill>
            <a:schemeClr val="bg2">
              <a:lumMod val="25000"/>
            </a:schemeClr>
          </a:solidFill>
        </a:ln>
      </dgm:spPr>
      <dgm:t>
        <a:bodyPr anchor="t"/>
        <a:lstStyle/>
        <a:p>
          <a:r>
            <a:rPr lang="en-US" b="0" dirty="0" smtClean="0">
              <a:solidFill>
                <a:schemeClr val="bg1"/>
              </a:solidFill>
              <a:latin typeface="Helvetica"/>
              <a:cs typeface="Helvetica"/>
            </a:rPr>
            <a:t>Perissodactyla</a:t>
          </a:r>
          <a:endParaRPr lang="en-US" b="0" dirty="0">
            <a:solidFill>
              <a:schemeClr val="bg1"/>
            </a:solidFill>
            <a:latin typeface="Helvetica"/>
            <a:cs typeface="Helvetica"/>
          </a:endParaRPr>
        </a:p>
      </dgm:t>
    </dgm:pt>
    <dgm:pt modelId="{290CD68A-16CC-5445-8E47-CB357A2D7A6C}" type="parTrans" cxnId="{7AD50242-2C93-FE42-AD32-4A243C5ED0BF}">
      <dgm:prSet/>
      <dgm:spPr/>
      <dgm:t>
        <a:bodyPr/>
        <a:lstStyle/>
        <a:p>
          <a:endParaRPr lang="en-US" b="0">
            <a:solidFill>
              <a:schemeClr val="bg1"/>
            </a:solidFill>
            <a:latin typeface="Helvetica"/>
            <a:cs typeface="Helvetica"/>
          </a:endParaRPr>
        </a:p>
      </dgm:t>
    </dgm:pt>
    <dgm:pt modelId="{EC99CBBF-8593-6741-852B-0F405F7F330B}" type="sibTrans" cxnId="{7AD50242-2C93-FE42-AD32-4A243C5ED0BF}">
      <dgm:prSet/>
      <dgm:spPr/>
      <dgm:t>
        <a:bodyPr/>
        <a:lstStyle/>
        <a:p>
          <a:endParaRPr lang="en-US" b="0">
            <a:solidFill>
              <a:schemeClr val="bg1"/>
            </a:solidFill>
            <a:latin typeface="Helvetica"/>
            <a:cs typeface="Helvetica"/>
          </a:endParaRPr>
        </a:p>
      </dgm:t>
    </dgm:pt>
    <dgm:pt modelId="{05F8A059-92F7-A64D-8935-272699529872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 w="57150" cmpd="sng"/>
      </dgm:spPr>
      <dgm:t>
        <a:bodyPr anchor="t"/>
        <a:lstStyle/>
        <a:p>
          <a:r>
            <a:rPr lang="en-US" b="0" dirty="0" smtClean="0">
              <a:solidFill>
                <a:schemeClr val="bg1"/>
              </a:solidFill>
              <a:latin typeface="Helvetica"/>
              <a:cs typeface="Helvetica"/>
            </a:rPr>
            <a:t>Primates</a:t>
          </a:r>
          <a:endParaRPr lang="en-US" b="0" dirty="0">
            <a:solidFill>
              <a:schemeClr val="bg1"/>
            </a:solidFill>
            <a:latin typeface="Helvetica"/>
            <a:cs typeface="Helvetica"/>
          </a:endParaRPr>
        </a:p>
      </dgm:t>
    </dgm:pt>
    <dgm:pt modelId="{919A7396-DC19-B94A-BFC2-D0A2D58C04B4}" type="parTrans" cxnId="{16286A05-F4F6-0045-BA60-D7BB2015A761}">
      <dgm:prSet/>
      <dgm:spPr/>
      <dgm:t>
        <a:bodyPr/>
        <a:lstStyle/>
        <a:p>
          <a:endParaRPr lang="en-US" b="0">
            <a:solidFill>
              <a:schemeClr val="bg1"/>
            </a:solidFill>
            <a:latin typeface="Helvetica"/>
            <a:cs typeface="Helvetica"/>
          </a:endParaRPr>
        </a:p>
      </dgm:t>
    </dgm:pt>
    <dgm:pt modelId="{14962A96-A3CD-9B4C-A54D-70655790ED23}" type="sibTrans" cxnId="{16286A05-F4F6-0045-BA60-D7BB2015A761}">
      <dgm:prSet/>
      <dgm:spPr/>
      <dgm:t>
        <a:bodyPr/>
        <a:lstStyle/>
        <a:p>
          <a:endParaRPr lang="en-US" b="0">
            <a:solidFill>
              <a:schemeClr val="bg1"/>
            </a:solidFill>
            <a:latin typeface="Helvetica"/>
            <a:cs typeface="Helvetica"/>
          </a:endParaRPr>
        </a:p>
      </dgm:t>
    </dgm:pt>
    <dgm:pt modelId="{2B23F870-544B-DC49-B1EA-AFA3B4F4B42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57150" cmpd="sng">
          <a:solidFill>
            <a:schemeClr val="tx1">
              <a:lumMod val="50000"/>
              <a:lumOff val="50000"/>
            </a:schemeClr>
          </a:solidFill>
        </a:ln>
      </dgm:spPr>
      <dgm:t>
        <a:bodyPr anchor="t"/>
        <a:lstStyle/>
        <a:p>
          <a:r>
            <a:rPr lang="en-US" b="0" dirty="0" smtClean="0">
              <a:solidFill>
                <a:schemeClr val="bg1"/>
              </a:solidFill>
              <a:latin typeface="Helvetica"/>
              <a:cs typeface="Helvetica"/>
            </a:rPr>
            <a:t>Hominins</a:t>
          </a:r>
          <a:endParaRPr lang="en-US" b="0" dirty="0">
            <a:solidFill>
              <a:schemeClr val="bg1"/>
            </a:solidFill>
            <a:latin typeface="Helvetica"/>
            <a:cs typeface="Helvetica"/>
          </a:endParaRPr>
        </a:p>
      </dgm:t>
    </dgm:pt>
    <dgm:pt modelId="{4F711F92-A84F-1C45-BFC5-64A49237A30F}" type="parTrans" cxnId="{DED32572-810F-6D45-99D1-564AA6AB0E2A}">
      <dgm:prSet/>
      <dgm:spPr/>
      <dgm:t>
        <a:bodyPr/>
        <a:lstStyle/>
        <a:p>
          <a:endParaRPr lang="en-US" b="0">
            <a:solidFill>
              <a:schemeClr val="bg1"/>
            </a:solidFill>
            <a:latin typeface="Helvetica"/>
            <a:cs typeface="Helvetica"/>
          </a:endParaRPr>
        </a:p>
      </dgm:t>
    </dgm:pt>
    <dgm:pt modelId="{3C0ED2B2-B61E-0B4E-90D7-E8DD113664DD}" type="sibTrans" cxnId="{DED32572-810F-6D45-99D1-564AA6AB0E2A}">
      <dgm:prSet/>
      <dgm:spPr/>
      <dgm:t>
        <a:bodyPr/>
        <a:lstStyle/>
        <a:p>
          <a:endParaRPr lang="en-US" b="0">
            <a:solidFill>
              <a:schemeClr val="bg1"/>
            </a:solidFill>
            <a:latin typeface="Helvetica"/>
            <a:cs typeface="Helvetica"/>
          </a:endParaRPr>
        </a:p>
      </dgm:t>
    </dgm:pt>
    <dgm:pt modelId="{1711C96D-F1C8-8740-9A5E-313B179C475A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noFill/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Helvetica"/>
              <a:cs typeface="Helvetica"/>
            </a:rPr>
            <a:t>  </a:t>
          </a:r>
        </a:p>
      </dgm:t>
    </dgm:pt>
    <dgm:pt modelId="{6C4E2FB2-140E-B847-B476-8F2CF11484E7}" type="sibTrans" cxnId="{F2B5E581-5E47-0D45-A1BE-27F7139E650C}">
      <dgm:prSet/>
      <dgm:spPr/>
      <dgm:t>
        <a:bodyPr/>
        <a:lstStyle/>
        <a:p>
          <a:endParaRPr lang="en-US" b="0">
            <a:solidFill>
              <a:schemeClr val="bg1"/>
            </a:solidFill>
            <a:latin typeface="Helvetica"/>
            <a:cs typeface="Helvetica"/>
          </a:endParaRPr>
        </a:p>
      </dgm:t>
    </dgm:pt>
    <dgm:pt modelId="{4960BCA6-6129-F94C-A4F1-99A81E0AEC94}" type="parTrans" cxnId="{F2B5E581-5E47-0D45-A1BE-27F7139E650C}">
      <dgm:prSet/>
      <dgm:spPr/>
      <dgm:t>
        <a:bodyPr/>
        <a:lstStyle/>
        <a:p>
          <a:endParaRPr lang="en-US" b="0">
            <a:solidFill>
              <a:schemeClr val="bg1"/>
            </a:solidFill>
            <a:latin typeface="Helvetica"/>
            <a:cs typeface="Helvetica"/>
          </a:endParaRPr>
        </a:p>
      </dgm:t>
    </dgm:pt>
    <dgm:pt modelId="{CA608FD9-2B56-9B46-B76F-DCDCBFE79815}" type="pres">
      <dgm:prSet presAssocID="{72DDAEFA-48F6-FD4E-80C7-78E4D59BBA8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4FD312-E857-B44C-903A-D4F87D059D69}" type="pres">
      <dgm:prSet presAssocID="{1711C96D-F1C8-8740-9A5E-313B179C475A}" presName="vertOne" presStyleCnt="0"/>
      <dgm:spPr/>
    </dgm:pt>
    <dgm:pt modelId="{B08F3263-8F23-8843-8DEC-72A2C39BA4D5}" type="pres">
      <dgm:prSet presAssocID="{1711C96D-F1C8-8740-9A5E-313B179C475A}" presName="txOne" presStyleLbl="node0" presStyleIdx="0" presStyleCnt="1" custLinFactY="-10115" custLinFactNeighborX="1" custLinFactNeighborY="-100000">
        <dgm:presLayoutVars>
          <dgm:chPref val="3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DB29CF60-03BD-2446-B928-349063383FE3}" type="pres">
      <dgm:prSet presAssocID="{1711C96D-F1C8-8740-9A5E-313B179C475A}" presName="parTransOne" presStyleCnt="0"/>
      <dgm:spPr/>
    </dgm:pt>
    <dgm:pt modelId="{DCAF44EB-F9FF-3744-9886-F0415243E361}" type="pres">
      <dgm:prSet presAssocID="{1711C96D-F1C8-8740-9A5E-313B179C475A}" presName="horzOne" presStyleCnt="0"/>
      <dgm:spPr/>
    </dgm:pt>
    <dgm:pt modelId="{74FF9182-6464-4E4D-AE8A-B9064DCB7362}" type="pres">
      <dgm:prSet presAssocID="{A2550D16-D1AD-B74E-8355-56A2F5870EF6}" presName="vertTwo" presStyleCnt="0"/>
      <dgm:spPr/>
    </dgm:pt>
    <dgm:pt modelId="{03FE609A-44F2-9041-BB2E-9D48A807CC32}" type="pres">
      <dgm:prSet presAssocID="{A2550D16-D1AD-B74E-8355-56A2F5870EF6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18F346-3997-4440-A158-9DAD2FE6568F}" type="pres">
      <dgm:prSet presAssocID="{A2550D16-D1AD-B74E-8355-56A2F5870EF6}" presName="horzTwo" presStyleCnt="0"/>
      <dgm:spPr/>
    </dgm:pt>
    <dgm:pt modelId="{F3208A8C-077D-1540-9DAA-CA1C34026B07}" type="pres">
      <dgm:prSet presAssocID="{4F00F000-6DEE-A94C-BB78-CB75B47D1CEA}" presName="sibSpaceTwo" presStyleCnt="0"/>
      <dgm:spPr/>
    </dgm:pt>
    <dgm:pt modelId="{C25D9B76-C92A-6047-B4D0-8EC85CB6AA6A}" type="pres">
      <dgm:prSet presAssocID="{A556A658-E443-0F4A-A895-8E36AAE01594}" presName="vertTwo" presStyleCnt="0"/>
      <dgm:spPr/>
    </dgm:pt>
    <dgm:pt modelId="{A8F44D31-1712-064A-9106-32E373988582}" type="pres">
      <dgm:prSet presAssocID="{A556A658-E443-0F4A-A895-8E36AAE01594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E81FC-EF4D-3741-AB5F-C65FFA6636A7}" type="pres">
      <dgm:prSet presAssocID="{A556A658-E443-0F4A-A895-8E36AAE01594}" presName="horzTwo" presStyleCnt="0"/>
      <dgm:spPr/>
    </dgm:pt>
    <dgm:pt modelId="{30B15CAD-5340-8543-B625-E5EC338E9E4A}" type="pres">
      <dgm:prSet presAssocID="{2012675E-BAD2-A64F-A4B3-86DF7262A482}" presName="sibSpaceTwo" presStyleCnt="0"/>
      <dgm:spPr/>
    </dgm:pt>
    <dgm:pt modelId="{DF5D820A-C8C2-1B4F-BC4E-6711FBF9C229}" type="pres">
      <dgm:prSet presAssocID="{7F578E19-45C9-224E-A239-81690091BE0F}" presName="vertTwo" presStyleCnt="0"/>
      <dgm:spPr/>
    </dgm:pt>
    <dgm:pt modelId="{14360B30-5E81-B348-9FAD-CD5DAB6BE363}" type="pres">
      <dgm:prSet presAssocID="{7F578E19-45C9-224E-A239-81690091BE0F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E6C2CD-2552-C842-B7FB-55BF5C00AB09}" type="pres">
      <dgm:prSet presAssocID="{7F578E19-45C9-224E-A239-81690091BE0F}" presName="horzTwo" presStyleCnt="0"/>
      <dgm:spPr/>
    </dgm:pt>
    <dgm:pt modelId="{247DBB3C-DE7A-0E44-AD11-F53BF3D79969}" type="pres">
      <dgm:prSet presAssocID="{DA0FDFDC-D306-5E42-83F3-FF3F39EE56B0}" presName="sibSpaceTwo" presStyleCnt="0"/>
      <dgm:spPr/>
    </dgm:pt>
    <dgm:pt modelId="{D4E2A316-AB55-B246-BB30-C968D95933FA}" type="pres">
      <dgm:prSet presAssocID="{70F5280D-31F8-1E42-B6F0-8270CDC4E203}" presName="vertTwo" presStyleCnt="0"/>
      <dgm:spPr/>
    </dgm:pt>
    <dgm:pt modelId="{5E97652F-3F95-844B-8577-5CE7CF550D5D}" type="pres">
      <dgm:prSet presAssocID="{70F5280D-31F8-1E42-B6F0-8270CDC4E203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2637C5-D53F-D14C-8AE9-2DEA8523944B}" type="pres">
      <dgm:prSet presAssocID="{70F5280D-31F8-1E42-B6F0-8270CDC4E203}" presName="horzTwo" presStyleCnt="0"/>
      <dgm:spPr/>
    </dgm:pt>
    <dgm:pt modelId="{A5853351-E2CD-C34E-AC2B-981B57AAE27C}" type="pres">
      <dgm:prSet presAssocID="{EC99CBBF-8593-6741-852B-0F405F7F330B}" presName="sibSpaceTwo" presStyleCnt="0"/>
      <dgm:spPr/>
    </dgm:pt>
    <dgm:pt modelId="{10B7270E-B571-7845-9431-FC47E2862B28}" type="pres">
      <dgm:prSet presAssocID="{05F8A059-92F7-A64D-8935-272699529872}" presName="vertTwo" presStyleCnt="0"/>
      <dgm:spPr/>
    </dgm:pt>
    <dgm:pt modelId="{A7AF90CF-262B-6C42-A2EE-377645BE46EE}" type="pres">
      <dgm:prSet presAssocID="{05F8A059-92F7-A64D-8935-272699529872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57700E-FDF1-3141-B681-3B363462EE4B}" type="pres">
      <dgm:prSet presAssocID="{05F8A059-92F7-A64D-8935-272699529872}" presName="horzTwo" presStyleCnt="0"/>
      <dgm:spPr/>
    </dgm:pt>
    <dgm:pt modelId="{3AD56F9B-9A8D-C44C-97DF-13DD69C1A220}" type="pres">
      <dgm:prSet presAssocID="{14962A96-A3CD-9B4C-A54D-70655790ED23}" presName="sibSpaceTwo" presStyleCnt="0"/>
      <dgm:spPr/>
    </dgm:pt>
    <dgm:pt modelId="{2440EF4F-C7D4-954A-9B92-D658E1955BFB}" type="pres">
      <dgm:prSet presAssocID="{2B23F870-544B-DC49-B1EA-AFA3B4F4B426}" presName="vertTwo" presStyleCnt="0"/>
      <dgm:spPr/>
    </dgm:pt>
    <dgm:pt modelId="{26EF843D-D183-974F-B122-680F14B54E50}" type="pres">
      <dgm:prSet presAssocID="{2B23F870-544B-DC49-B1EA-AFA3B4F4B42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770B44-E529-5841-9B58-9B82FACE9741}" type="pres">
      <dgm:prSet presAssocID="{2B23F870-544B-DC49-B1EA-AFA3B4F4B426}" presName="horzTwo" presStyleCnt="0"/>
      <dgm:spPr/>
    </dgm:pt>
  </dgm:ptLst>
  <dgm:cxnLst>
    <dgm:cxn modelId="{C4FE9D88-0062-154C-87E1-7646D76CD350}" type="presOf" srcId="{70F5280D-31F8-1E42-B6F0-8270CDC4E203}" destId="{5E97652F-3F95-844B-8577-5CE7CF550D5D}" srcOrd="0" destOrd="0" presId="urn:microsoft.com/office/officeart/2005/8/layout/hierarchy4"/>
    <dgm:cxn modelId="{8E7AC233-435A-8E4D-9726-70520594DB8D}" type="presOf" srcId="{A556A658-E443-0F4A-A895-8E36AAE01594}" destId="{A8F44D31-1712-064A-9106-32E373988582}" srcOrd="0" destOrd="0" presId="urn:microsoft.com/office/officeart/2005/8/layout/hierarchy4"/>
    <dgm:cxn modelId="{F5ED1CAB-4E1A-084F-993B-223C3FB390BB}" srcId="{1711C96D-F1C8-8740-9A5E-313B179C475A}" destId="{A2550D16-D1AD-B74E-8355-56A2F5870EF6}" srcOrd="0" destOrd="0" parTransId="{F900031D-A998-CA49-AC90-1E5D4E09BB8F}" sibTransId="{4F00F000-6DEE-A94C-BB78-CB75B47D1CEA}"/>
    <dgm:cxn modelId="{BE85FACD-C7F4-214C-B995-9CCBF33008FB}" type="presOf" srcId="{1711C96D-F1C8-8740-9A5E-313B179C475A}" destId="{B08F3263-8F23-8843-8DEC-72A2C39BA4D5}" srcOrd="0" destOrd="0" presId="urn:microsoft.com/office/officeart/2005/8/layout/hierarchy4"/>
    <dgm:cxn modelId="{F2B5E581-5E47-0D45-A1BE-27F7139E650C}" srcId="{72DDAEFA-48F6-FD4E-80C7-78E4D59BBA8A}" destId="{1711C96D-F1C8-8740-9A5E-313B179C475A}" srcOrd="0" destOrd="0" parTransId="{4960BCA6-6129-F94C-A4F1-99A81E0AEC94}" sibTransId="{6C4E2FB2-140E-B847-B476-8F2CF11484E7}"/>
    <dgm:cxn modelId="{DED32572-810F-6D45-99D1-564AA6AB0E2A}" srcId="{1711C96D-F1C8-8740-9A5E-313B179C475A}" destId="{2B23F870-544B-DC49-B1EA-AFA3B4F4B426}" srcOrd="5" destOrd="0" parTransId="{4F711F92-A84F-1C45-BFC5-64A49237A30F}" sibTransId="{3C0ED2B2-B61E-0B4E-90D7-E8DD113664DD}"/>
    <dgm:cxn modelId="{CECBFA95-B50D-3F41-9AAC-3C98BE84A1DB}" type="presOf" srcId="{72DDAEFA-48F6-FD4E-80C7-78E4D59BBA8A}" destId="{CA608FD9-2B56-9B46-B76F-DCDCBFE79815}" srcOrd="0" destOrd="0" presId="urn:microsoft.com/office/officeart/2005/8/layout/hierarchy4"/>
    <dgm:cxn modelId="{8074B1FA-CBDB-BA45-B1ED-71F7381EC7F9}" srcId="{1711C96D-F1C8-8740-9A5E-313B179C475A}" destId="{A556A658-E443-0F4A-A895-8E36AAE01594}" srcOrd="1" destOrd="0" parTransId="{5DD9D5C4-0494-F64A-8DE2-72975866290F}" sibTransId="{2012675E-BAD2-A64F-A4B3-86DF7262A482}"/>
    <dgm:cxn modelId="{7AD50242-2C93-FE42-AD32-4A243C5ED0BF}" srcId="{1711C96D-F1C8-8740-9A5E-313B179C475A}" destId="{70F5280D-31F8-1E42-B6F0-8270CDC4E203}" srcOrd="3" destOrd="0" parTransId="{290CD68A-16CC-5445-8E47-CB357A2D7A6C}" sibTransId="{EC99CBBF-8593-6741-852B-0F405F7F330B}"/>
    <dgm:cxn modelId="{D38BFC9D-AC63-DA45-A300-D999392E100E}" type="presOf" srcId="{A2550D16-D1AD-B74E-8355-56A2F5870EF6}" destId="{03FE609A-44F2-9041-BB2E-9D48A807CC32}" srcOrd="0" destOrd="0" presId="urn:microsoft.com/office/officeart/2005/8/layout/hierarchy4"/>
    <dgm:cxn modelId="{D3810002-412B-454F-BB15-A5C940517B5B}" srcId="{1711C96D-F1C8-8740-9A5E-313B179C475A}" destId="{7F578E19-45C9-224E-A239-81690091BE0F}" srcOrd="2" destOrd="0" parTransId="{D1CC91DB-B893-C647-A253-69E3C414BEDC}" sibTransId="{DA0FDFDC-D306-5E42-83F3-FF3F39EE56B0}"/>
    <dgm:cxn modelId="{30D28796-F6E2-604B-8A4E-6C7BCFDE4035}" type="presOf" srcId="{2B23F870-544B-DC49-B1EA-AFA3B4F4B426}" destId="{26EF843D-D183-974F-B122-680F14B54E50}" srcOrd="0" destOrd="0" presId="urn:microsoft.com/office/officeart/2005/8/layout/hierarchy4"/>
    <dgm:cxn modelId="{16286A05-F4F6-0045-BA60-D7BB2015A761}" srcId="{1711C96D-F1C8-8740-9A5E-313B179C475A}" destId="{05F8A059-92F7-A64D-8935-272699529872}" srcOrd="4" destOrd="0" parTransId="{919A7396-DC19-B94A-BFC2-D0A2D58C04B4}" sibTransId="{14962A96-A3CD-9B4C-A54D-70655790ED23}"/>
    <dgm:cxn modelId="{B9900D15-1763-6540-B943-6670A8E245A4}" type="presOf" srcId="{7F578E19-45C9-224E-A239-81690091BE0F}" destId="{14360B30-5E81-B348-9FAD-CD5DAB6BE363}" srcOrd="0" destOrd="0" presId="urn:microsoft.com/office/officeart/2005/8/layout/hierarchy4"/>
    <dgm:cxn modelId="{770C9278-4992-3441-8165-27095A9B9421}" type="presOf" srcId="{05F8A059-92F7-A64D-8935-272699529872}" destId="{A7AF90CF-262B-6C42-A2EE-377645BE46EE}" srcOrd="0" destOrd="0" presId="urn:microsoft.com/office/officeart/2005/8/layout/hierarchy4"/>
    <dgm:cxn modelId="{5C52ECDE-0865-F341-98EB-207A72928CF4}" type="presParOf" srcId="{CA608FD9-2B56-9B46-B76F-DCDCBFE79815}" destId="{C64FD312-E857-B44C-903A-D4F87D059D69}" srcOrd="0" destOrd="0" presId="urn:microsoft.com/office/officeart/2005/8/layout/hierarchy4"/>
    <dgm:cxn modelId="{45103D20-3DBF-724A-9190-0C921FC00849}" type="presParOf" srcId="{C64FD312-E857-B44C-903A-D4F87D059D69}" destId="{B08F3263-8F23-8843-8DEC-72A2C39BA4D5}" srcOrd="0" destOrd="0" presId="urn:microsoft.com/office/officeart/2005/8/layout/hierarchy4"/>
    <dgm:cxn modelId="{ADAAC37B-AA46-C043-BC05-835CA483FBE3}" type="presParOf" srcId="{C64FD312-E857-B44C-903A-D4F87D059D69}" destId="{DB29CF60-03BD-2446-B928-349063383FE3}" srcOrd="1" destOrd="0" presId="urn:microsoft.com/office/officeart/2005/8/layout/hierarchy4"/>
    <dgm:cxn modelId="{19A81427-467A-164F-8537-ADDBF43BBD3B}" type="presParOf" srcId="{C64FD312-E857-B44C-903A-D4F87D059D69}" destId="{DCAF44EB-F9FF-3744-9886-F0415243E361}" srcOrd="2" destOrd="0" presId="urn:microsoft.com/office/officeart/2005/8/layout/hierarchy4"/>
    <dgm:cxn modelId="{12D3C0C5-8AEC-8B42-B4D6-AFD3BF5D5373}" type="presParOf" srcId="{DCAF44EB-F9FF-3744-9886-F0415243E361}" destId="{74FF9182-6464-4E4D-AE8A-B9064DCB7362}" srcOrd="0" destOrd="0" presId="urn:microsoft.com/office/officeart/2005/8/layout/hierarchy4"/>
    <dgm:cxn modelId="{826B2C5E-E998-AF47-9DB4-2529D4EA74D0}" type="presParOf" srcId="{74FF9182-6464-4E4D-AE8A-B9064DCB7362}" destId="{03FE609A-44F2-9041-BB2E-9D48A807CC32}" srcOrd="0" destOrd="0" presId="urn:microsoft.com/office/officeart/2005/8/layout/hierarchy4"/>
    <dgm:cxn modelId="{88CFB1A8-47BA-1047-B2EE-68A6CC5EF5ED}" type="presParOf" srcId="{74FF9182-6464-4E4D-AE8A-B9064DCB7362}" destId="{4A18F346-3997-4440-A158-9DAD2FE6568F}" srcOrd="1" destOrd="0" presId="urn:microsoft.com/office/officeart/2005/8/layout/hierarchy4"/>
    <dgm:cxn modelId="{A05C5A3E-8219-A34D-8072-13556EE91068}" type="presParOf" srcId="{DCAF44EB-F9FF-3744-9886-F0415243E361}" destId="{F3208A8C-077D-1540-9DAA-CA1C34026B07}" srcOrd="1" destOrd="0" presId="urn:microsoft.com/office/officeart/2005/8/layout/hierarchy4"/>
    <dgm:cxn modelId="{AD475A1B-1DF3-A749-A21D-B159E996E140}" type="presParOf" srcId="{DCAF44EB-F9FF-3744-9886-F0415243E361}" destId="{C25D9B76-C92A-6047-B4D0-8EC85CB6AA6A}" srcOrd="2" destOrd="0" presId="urn:microsoft.com/office/officeart/2005/8/layout/hierarchy4"/>
    <dgm:cxn modelId="{8092EC85-733F-5A48-B746-7A620EFE45B1}" type="presParOf" srcId="{C25D9B76-C92A-6047-B4D0-8EC85CB6AA6A}" destId="{A8F44D31-1712-064A-9106-32E373988582}" srcOrd="0" destOrd="0" presId="urn:microsoft.com/office/officeart/2005/8/layout/hierarchy4"/>
    <dgm:cxn modelId="{33A134A8-D9BB-8F41-8F38-15123D73E014}" type="presParOf" srcId="{C25D9B76-C92A-6047-B4D0-8EC85CB6AA6A}" destId="{B55E81FC-EF4D-3741-AB5F-C65FFA6636A7}" srcOrd="1" destOrd="0" presId="urn:microsoft.com/office/officeart/2005/8/layout/hierarchy4"/>
    <dgm:cxn modelId="{58B56A45-1EEF-D14C-9D2E-C49355B90BA5}" type="presParOf" srcId="{DCAF44EB-F9FF-3744-9886-F0415243E361}" destId="{30B15CAD-5340-8543-B625-E5EC338E9E4A}" srcOrd="3" destOrd="0" presId="urn:microsoft.com/office/officeart/2005/8/layout/hierarchy4"/>
    <dgm:cxn modelId="{E4F27CF2-43B7-6541-AAAC-67F981EB8647}" type="presParOf" srcId="{DCAF44EB-F9FF-3744-9886-F0415243E361}" destId="{DF5D820A-C8C2-1B4F-BC4E-6711FBF9C229}" srcOrd="4" destOrd="0" presId="urn:microsoft.com/office/officeart/2005/8/layout/hierarchy4"/>
    <dgm:cxn modelId="{C9F25562-1358-6C4E-BA48-9E6E3CD4F22E}" type="presParOf" srcId="{DF5D820A-C8C2-1B4F-BC4E-6711FBF9C229}" destId="{14360B30-5E81-B348-9FAD-CD5DAB6BE363}" srcOrd="0" destOrd="0" presId="urn:microsoft.com/office/officeart/2005/8/layout/hierarchy4"/>
    <dgm:cxn modelId="{AD92E9A9-7CE9-D145-B63E-E7F3434FB64F}" type="presParOf" srcId="{DF5D820A-C8C2-1B4F-BC4E-6711FBF9C229}" destId="{7AE6C2CD-2552-C842-B7FB-55BF5C00AB09}" srcOrd="1" destOrd="0" presId="urn:microsoft.com/office/officeart/2005/8/layout/hierarchy4"/>
    <dgm:cxn modelId="{8C2E71DC-057E-4847-BBB6-8242B770E187}" type="presParOf" srcId="{DCAF44EB-F9FF-3744-9886-F0415243E361}" destId="{247DBB3C-DE7A-0E44-AD11-F53BF3D79969}" srcOrd="5" destOrd="0" presId="urn:microsoft.com/office/officeart/2005/8/layout/hierarchy4"/>
    <dgm:cxn modelId="{1EEA322E-45E5-734B-942B-8B82249F9190}" type="presParOf" srcId="{DCAF44EB-F9FF-3744-9886-F0415243E361}" destId="{D4E2A316-AB55-B246-BB30-C968D95933FA}" srcOrd="6" destOrd="0" presId="urn:microsoft.com/office/officeart/2005/8/layout/hierarchy4"/>
    <dgm:cxn modelId="{612D9C77-7AC5-D24C-97A2-8D2B45BBC914}" type="presParOf" srcId="{D4E2A316-AB55-B246-BB30-C968D95933FA}" destId="{5E97652F-3F95-844B-8577-5CE7CF550D5D}" srcOrd="0" destOrd="0" presId="urn:microsoft.com/office/officeart/2005/8/layout/hierarchy4"/>
    <dgm:cxn modelId="{D04F3591-CE2E-DA46-915C-33B2CD68EDE4}" type="presParOf" srcId="{D4E2A316-AB55-B246-BB30-C968D95933FA}" destId="{E32637C5-D53F-D14C-8AE9-2DEA8523944B}" srcOrd="1" destOrd="0" presId="urn:microsoft.com/office/officeart/2005/8/layout/hierarchy4"/>
    <dgm:cxn modelId="{3C2173B6-21BD-3B4D-B78A-BE3C4B8721EE}" type="presParOf" srcId="{DCAF44EB-F9FF-3744-9886-F0415243E361}" destId="{A5853351-E2CD-C34E-AC2B-981B57AAE27C}" srcOrd="7" destOrd="0" presId="urn:microsoft.com/office/officeart/2005/8/layout/hierarchy4"/>
    <dgm:cxn modelId="{0EF726E8-B0A3-524A-A30E-CB3151D443D9}" type="presParOf" srcId="{DCAF44EB-F9FF-3744-9886-F0415243E361}" destId="{10B7270E-B571-7845-9431-FC47E2862B28}" srcOrd="8" destOrd="0" presId="urn:microsoft.com/office/officeart/2005/8/layout/hierarchy4"/>
    <dgm:cxn modelId="{953EDD20-3A6B-2545-A67D-46868306D2CD}" type="presParOf" srcId="{10B7270E-B571-7845-9431-FC47E2862B28}" destId="{A7AF90CF-262B-6C42-A2EE-377645BE46EE}" srcOrd="0" destOrd="0" presId="urn:microsoft.com/office/officeart/2005/8/layout/hierarchy4"/>
    <dgm:cxn modelId="{95EF3695-2681-2E43-AB2F-884D18A711F8}" type="presParOf" srcId="{10B7270E-B571-7845-9431-FC47E2862B28}" destId="{D757700E-FDF1-3141-B681-3B363462EE4B}" srcOrd="1" destOrd="0" presId="urn:microsoft.com/office/officeart/2005/8/layout/hierarchy4"/>
    <dgm:cxn modelId="{48722769-D1BE-804B-B6FC-A69DB8B8813E}" type="presParOf" srcId="{DCAF44EB-F9FF-3744-9886-F0415243E361}" destId="{3AD56F9B-9A8D-C44C-97DF-13DD69C1A220}" srcOrd="9" destOrd="0" presId="urn:microsoft.com/office/officeart/2005/8/layout/hierarchy4"/>
    <dgm:cxn modelId="{C289269B-3A57-6645-B573-68C093122F53}" type="presParOf" srcId="{DCAF44EB-F9FF-3744-9886-F0415243E361}" destId="{2440EF4F-C7D4-954A-9B92-D658E1955BFB}" srcOrd="10" destOrd="0" presId="urn:microsoft.com/office/officeart/2005/8/layout/hierarchy4"/>
    <dgm:cxn modelId="{43F88BEF-E5F7-6A40-99E5-734350CD05AC}" type="presParOf" srcId="{2440EF4F-C7D4-954A-9B92-D658E1955BFB}" destId="{26EF843D-D183-974F-B122-680F14B54E50}" srcOrd="0" destOrd="0" presId="urn:microsoft.com/office/officeart/2005/8/layout/hierarchy4"/>
    <dgm:cxn modelId="{97ADEB6C-B0C8-2847-A2D7-3E7D8D7D56AF}" type="presParOf" srcId="{2440EF4F-C7D4-954A-9B92-D658E1955BFB}" destId="{B8770B44-E529-5841-9B58-9B82FACE974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F3263-8F23-8843-8DEC-72A2C39BA4D5}">
      <dsp:nvSpPr>
        <dsp:cNvPr id="0" name=""/>
        <dsp:cNvSpPr/>
      </dsp:nvSpPr>
      <dsp:spPr>
        <a:xfrm>
          <a:off x="2190" y="8"/>
          <a:ext cx="6091618" cy="1244163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>
              <a:latin typeface="Copperplate Gothic Bold"/>
              <a:cs typeface="Copperplate Gothic Bold"/>
            </a:rPr>
            <a:t>Global Climate</a:t>
          </a:r>
          <a:endParaRPr lang="en-US" sz="5000" kern="1200" dirty="0">
            <a:latin typeface="Copperplate Gothic Bold"/>
            <a:cs typeface="Copperplate Gothic Bold"/>
          </a:endParaRPr>
        </a:p>
      </dsp:txBody>
      <dsp:txXfrm>
        <a:off x="62925" y="60743"/>
        <a:ext cx="5970148" cy="1122693"/>
      </dsp:txXfrm>
    </dsp:sp>
    <dsp:sp modelId="{010D948C-AE96-F04E-9D26-AF859117B387}">
      <dsp:nvSpPr>
        <dsp:cNvPr id="0" name=""/>
        <dsp:cNvSpPr/>
      </dsp:nvSpPr>
      <dsp:spPr>
        <a:xfrm>
          <a:off x="2190" y="1404525"/>
          <a:ext cx="1922859" cy="1244163"/>
        </a:xfrm>
        <a:prstGeom prst="downArrowCallou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opperplate Gothic Bold"/>
              <a:cs typeface="Copperplate Gothic Bold"/>
            </a:rPr>
            <a:t>Trend</a:t>
          </a:r>
          <a:endParaRPr lang="en-US" sz="2200" kern="1200" dirty="0">
            <a:latin typeface="Copperplate Gothic Bold"/>
            <a:cs typeface="Copperplate Gothic Bold"/>
          </a:endParaRPr>
        </a:p>
      </dsp:txBody>
      <dsp:txXfrm>
        <a:off x="2190" y="1404525"/>
        <a:ext cx="1922859" cy="808420"/>
      </dsp:txXfrm>
    </dsp:sp>
    <dsp:sp modelId="{FE2BDE5B-EA88-1845-9193-38F848F10402}">
      <dsp:nvSpPr>
        <dsp:cNvPr id="0" name=""/>
        <dsp:cNvSpPr/>
      </dsp:nvSpPr>
      <dsp:spPr>
        <a:xfrm>
          <a:off x="2086570" y="1404525"/>
          <a:ext cx="1922859" cy="1244163"/>
        </a:xfrm>
        <a:prstGeom prst="downArrowCallou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opperplate Gothic Bold"/>
              <a:cs typeface="Copperplate Gothic Bold"/>
            </a:rPr>
            <a:t>Variability</a:t>
          </a:r>
          <a:endParaRPr lang="en-US" sz="2200" kern="1200" dirty="0">
            <a:latin typeface="Copperplate Gothic Bold"/>
            <a:cs typeface="Copperplate Gothic Bold"/>
          </a:endParaRPr>
        </a:p>
      </dsp:txBody>
      <dsp:txXfrm>
        <a:off x="2086570" y="1404525"/>
        <a:ext cx="1922859" cy="808420"/>
      </dsp:txXfrm>
    </dsp:sp>
    <dsp:sp modelId="{FECDED07-6801-9643-B6ED-2EC488DDB584}">
      <dsp:nvSpPr>
        <dsp:cNvPr id="0" name=""/>
        <dsp:cNvSpPr/>
      </dsp:nvSpPr>
      <dsp:spPr>
        <a:xfrm>
          <a:off x="4170949" y="1404525"/>
          <a:ext cx="1922859" cy="1244163"/>
        </a:xfrm>
        <a:prstGeom prst="downArrowCallou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opperplate Gothic Bold"/>
              <a:cs typeface="Copperplate Gothic Bold"/>
            </a:rPr>
            <a:t>Rate</a:t>
          </a:r>
        </a:p>
      </dsp:txBody>
      <dsp:txXfrm>
        <a:off x="4170949" y="1404525"/>
        <a:ext cx="1922859" cy="808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F3263-8F23-8843-8DEC-72A2C39BA4D5}">
      <dsp:nvSpPr>
        <dsp:cNvPr id="0" name=""/>
        <dsp:cNvSpPr/>
      </dsp:nvSpPr>
      <dsp:spPr>
        <a:xfrm>
          <a:off x="0" y="0"/>
          <a:ext cx="6857641" cy="1761123"/>
        </a:xfrm>
        <a:prstGeom prst="downArrowCallout">
          <a:avLst/>
        </a:prstGeom>
        <a:solidFill>
          <a:srgbClr val="00808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>
              <a:latin typeface="Copperplate Gothic Bold"/>
              <a:cs typeface="Copperplate Gothic Bold"/>
            </a:rPr>
            <a:t>Environment</a:t>
          </a:r>
        </a:p>
      </dsp:txBody>
      <dsp:txXfrm>
        <a:off x="0" y="0"/>
        <a:ext cx="6857641" cy="1144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F3263-8F23-8843-8DEC-72A2C39BA4D5}">
      <dsp:nvSpPr>
        <dsp:cNvPr id="0" name=""/>
        <dsp:cNvSpPr/>
      </dsp:nvSpPr>
      <dsp:spPr>
        <a:xfrm>
          <a:off x="37" y="2235"/>
          <a:ext cx="7702127" cy="947731"/>
        </a:xfrm>
        <a:prstGeom prst="roundRect">
          <a:avLst>
            <a:gd name="adj" fmla="val 10000"/>
          </a:avLst>
        </a:prstGeom>
        <a:solidFill>
          <a:srgbClr val="800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Copperplate Gothic Bold"/>
              <a:cs typeface="Copperplate Gothic Bold"/>
            </a:rPr>
            <a:t>All Taxa</a:t>
          </a:r>
        </a:p>
      </dsp:txBody>
      <dsp:txXfrm>
        <a:off x="27795" y="29993"/>
        <a:ext cx="7646611" cy="892215"/>
      </dsp:txXfrm>
    </dsp:sp>
    <dsp:sp modelId="{03FE609A-44F2-9041-BB2E-9D48A807CC32}">
      <dsp:nvSpPr>
        <dsp:cNvPr id="0" name=""/>
        <dsp:cNvSpPr/>
      </dsp:nvSpPr>
      <dsp:spPr>
        <a:xfrm>
          <a:off x="37" y="1081385"/>
          <a:ext cx="1199708" cy="94773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pperplate Gothic Bold"/>
              <a:cs typeface="Copperplate Gothic Bold"/>
            </a:rPr>
            <a:t>Artiodactyla</a:t>
          </a:r>
          <a:endParaRPr lang="en-US" sz="900" kern="1200" dirty="0">
            <a:latin typeface="Copperplate Gothic Bold"/>
            <a:cs typeface="Copperplate Gothic Bold"/>
          </a:endParaRPr>
        </a:p>
      </dsp:txBody>
      <dsp:txXfrm>
        <a:off x="27795" y="1109143"/>
        <a:ext cx="1144192" cy="892215"/>
      </dsp:txXfrm>
    </dsp:sp>
    <dsp:sp modelId="{5777CD2D-6DE2-FE44-883A-7C4660889B4D}">
      <dsp:nvSpPr>
        <dsp:cNvPr id="0" name=""/>
        <dsp:cNvSpPr/>
      </dsp:nvSpPr>
      <dsp:spPr>
        <a:xfrm>
          <a:off x="37" y="2160535"/>
          <a:ext cx="1199708" cy="947731"/>
        </a:xfrm>
        <a:prstGeom prst="diamond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latin typeface="Copperplate Gothic Bold"/>
              <a:cs typeface="Copperplate Gothic Bold"/>
            </a:rPr>
            <a:t>Adaptation</a:t>
          </a:r>
          <a:endParaRPr lang="en-US" sz="600" kern="1200" dirty="0">
            <a:latin typeface="Copperplate Gothic Bold"/>
            <a:cs typeface="Copperplate Gothic Bold"/>
          </a:endParaRPr>
        </a:p>
      </dsp:txBody>
      <dsp:txXfrm>
        <a:off x="299964" y="2397468"/>
        <a:ext cx="599854" cy="473865"/>
      </dsp:txXfrm>
    </dsp:sp>
    <dsp:sp modelId="{A8F44D31-1712-064A-9106-32E373988582}">
      <dsp:nvSpPr>
        <dsp:cNvPr id="0" name=""/>
        <dsp:cNvSpPr/>
      </dsp:nvSpPr>
      <dsp:spPr>
        <a:xfrm>
          <a:off x="1300521" y="1081385"/>
          <a:ext cx="1199708" cy="94773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pperplate Gothic Bold"/>
              <a:cs typeface="Copperplate Gothic Bold"/>
            </a:rPr>
            <a:t>Carnivora</a:t>
          </a:r>
          <a:endParaRPr lang="en-US" sz="900" kern="1200" dirty="0">
            <a:latin typeface="Copperplate Gothic Bold"/>
            <a:cs typeface="Copperplate Gothic Bold"/>
          </a:endParaRPr>
        </a:p>
      </dsp:txBody>
      <dsp:txXfrm>
        <a:off x="1328279" y="1109143"/>
        <a:ext cx="1144192" cy="892215"/>
      </dsp:txXfrm>
    </dsp:sp>
    <dsp:sp modelId="{658B28D4-E326-974C-8504-DFCAF050D875}">
      <dsp:nvSpPr>
        <dsp:cNvPr id="0" name=""/>
        <dsp:cNvSpPr/>
      </dsp:nvSpPr>
      <dsp:spPr>
        <a:xfrm>
          <a:off x="1300521" y="2160535"/>
          <a:ext cx="1199708" cy="947731"/>
        </a:xfrm>
        <a:prstGeom prst="pentagon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>
              <a:latin typeface="Copperplate Gothic Bold"/>
              <a:cs typeface="Copperplate Gothic Bold"/>
            </a:rPr>
            <a:t>Adaptation</a:t>
          </a:r>
          <a:endParaRPr lang="en-US" sz="600" kern="1200">
            <a:latin typeface="Copperplate Gothic Bold"/>
            <a:cs typeface="Copperplate Gothic Bold"/>
          </a:endParaRPr>
        </a:p>
      </dsp:txBody>
      <dsp:txXfrm>
        <a:off x="1529646" y="2384263"/>
        <a:ext cx="741458" cy="724001"/>
      </dsp:txXfrm>
    </dsp:sp>
    <dsp:sp modelId="{14360B30-5E81-B348-9FAD-CD5DAB6BE363}">
      <dsp:nvSpPr>
        <dsp:cNvPr id="0" name=""/>
        <dsp:cNvSpPr/>
      </dsp:nvSpPr>
      <dsp:spPr>
        <a:xfrm>
          <a:off x="2601005" y="1081385"/>
          <a:ext cx="1199708" cy="94773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pperplate Gothic Bold"/>
              <a:cs typeface="Copperplate Gothic Bold"/>
            </a:rPr>
            <a:t>Cetacea</a:t>
          </a:r>
          <a:endParaRPr lang="en-US" sz="900" kern="1200" dirty="0">
            <a:latin typeface="Copperplate Gothic Bold"/>
            <a:cs typeface="Copperplate Gothic Bold"/>
          </a:endParaRPr>
        </a:p>
      </dsp:txBody>
      <dsp:txXfrm>
        <a:off x="2628763" y="1109143"/>
        <a:ext cx="1144192" cy="892215"/>
      </dsp:txXfrm>
    </dsp:sp>
    <dsp:sp modelId="{6BEC5CA9-97E7-BD45-B1BD-91B591C01DCF}">
      <dsp:nvSpPr>
        <dsp:cNvPr id="0" name=""/>
        <dsp:cNvSpPr/>
      </dsp:nvSpPr>
      <dsp:spPr>
        <a:xfrm>
          <a:off x="2601005" y="2160535"/>
          <a:ext cx="1199708" cy="947731"/>
        </a:xfrm>
        <a:prstGeom prst="hexagon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>
              <a:latin typeface="Copperplate Gothic Bold"/>
              <a:cs typeface="Copperplate Gothic Bold"/>
            </a:rPr>
            <a:t>Adaptation</a:t>
          </a:r>
          <a:endParaRPr lang="en-US" sz="600" kern="1200">
            <a:latin typeface="Copperplate Gothic Bold"/>
            <a:cs typeface="Copperplate Gothic Bold"/>
          </a:endParaRPr>
        </a:p>
      </dsp:txBody>
      <dsp:txXfrm>
        <a:off x="2779958" y="2301902"/>
        <a:ext cx="841802" cy="664997"/>
      </dsp:txXfrm>
    </dsp:sp>
    <dsp:sp modelId="{5E97652F-3F95-844B-8577-5CE7CF550D5D}">
      <dsp:nvSpPr>
        <dsp:cNvPr id="0" name=""/>
        <dsp:cNvSpPr/>
      </dsp:nvSpPr>
      <dsp:spPr>
        <a:xfrm>
          <a:off x="3901489" y="1081385"/>
          <a:ext cx="1199708" cy="94773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pperplate Gothic Bold"/>
              <a:cs typeface="Copperplate Gothic Bold"/>
            </a:rPr>
            <a:t>Perissodactyla</a:t>
          </a:r>
          <a:endParaRPr lang="en-US" sz="900" kern="1200" dirty="0">
            <a:latin typeface="Copperplate Gothic Bold"/>
            <a:cs typeface="Copperplate Gothic Bold"/>
          </a:endParaRPr>
        </a:p>
      </dsp:txBody>
      <dsp:txXfrm>
        <a:off x="3929247" y="1109143"/>
        <a:ext cx="1144192" cy="892215"/>
      </dsp:txXfrm>
    </dsp:sp>
    <dsp:sp modelId="{DF72F236-E80B-CB44-87E9-21A2121015E0}">
      <dsp:nvSpPr>
        <dsp:cNvPr id="0" name=""/>
        <dsp:cNvSpPr/>
      </dsp:nvSpPr>
      <dsp:spPr>
        <a:xfrm>
          <a:off x="3901489" y="2160535"/>
          <a:ext cx="1199708" cy="947731"/>
        </a:xfrm>
        <a:prstGeom prst="snip2DiagRect">
          <a:avLst/>
        </a:prstGeom>
        <a:solidFill>
          <a:schemeClr val="bg2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>
              <a:latin typeface="Copperplate Gothic Bold"/>
              <a:cs typeface="Copperplate Gothic Bold"/>
            </a:rPr>
            <a:t>Adaptation</a:t>
          </a:r>
          <a:endParaRPr lang="en-US" sz="600" kern="1200">
            <a:latin typeface="Copperplate Gothic Bold"/>
            <a:cs typeface="Copperplate Gothic Bold"/>
          </a:endParaRPr>
        </a:p>
      </dsp:txBody>
      <dsp:txXfrm>
        <a:off x="3980468" y="2239514"/>
        <a:ext cx="1041750" cy="789773"/>
      </dsp:txXfrm>
    </dsp:sp>
    <dsp:sp modelId="{A7AF90CF-262B-6C42-A2EE-377645BE46EE}">
      <dsp:nvSpPr>
        <dsp:cNvPr id="0" name=""/>
        <dsp:cNvSpPr/>
      </dsp:nvSpPr>
      <dsp:spPr>
        <a:xfrm>
          <a:off x="5201973" y="1081385"/>
          <a:ext cx="1199708" cy="94773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pperplate Gothic Bold"/>
              <a:cs typeface="Copperplate Gothic Bold"/>
            </a:rPr>
            <a:t>Primates</a:t>
          </a:r>
          <a:endParaRPr lang="en-US" sz="900" kern="1200" dirty="0">
            <a:latin typeface="Copperplate Gothic Bold"/>
            <a:cs typeface="Copperplate Gothic Bold"/>
          </a:endParaRPr>
        </a:p>
      </dsp:txBody>
      <dsp:txXfrm>
        <a:off x="5229731" y="1109143"/>
        <a:ext cx="1144192" cy="892215"/>
      </dsp:txXfrm>
    </dsp:sp>
    <dsp:sp modelId="{57866825-F4D8-B742-AA83-FABB187B1473}">
      <dsp:nvSpPr>
        <dsp:cNvPr id="0" name=""/>
        <dsp:cNvSpPr/>
      </dsp:nvSpPr>
      <dsp:spPr>
        <a:xfrm>
          <a:off x="5201973" y="2160535"/>
          <a:ext cx="1199708" cy="947731"/>
        </a:xfrm>
        <a:prstGeom prst="star6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>
              <a:latin typeface="Copperplate Gothic Bold"/>
              <a:cs typeface="Copperplate Gothic Bold"/>
            </a:rPr>
            <a:t>Adaptation</a:t>
          </a:r>
          <a:endParaRPr lang="en-US" sz="600" kern="1200">
            <a:latin typeface="Copperplate Gothic Bold"/>
            <a:cs typeface="Copperplate Gothic Bold"/>
          </a:endParaRPr>
        </a:p>
      </dsp:txBody>
      <dsp:txXfrm>
        <a:off x="5401918" y="2397464"/>
        <a:ext cx="799818" cy="473873"/>
      </dsp:txXfrm>
    </dsp:sp>
    <dsp:sp modelId="{26EF843D-D183-974F-B122-680F14B54E50}">
      <dsp:nvSpPr>
        <dsp:cNvPr id="0" name=""/>
        <dsp:cNvSpPr/>
      </dsp:nvSpPr>
      <dsp:spPr>
        <a:xfrm>
          <a:off x="6502457" y="1081385"/>
          <a:ext cx="1199708" cy="94773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pperplate Gothic Bold"/>
              <a:cs typeface="Copperplate Gothic Bold"/>
            </a:rPr>
            <a:t>Hominins</a:t>
          </a:r>
          <a:endParaRPr lang="en-US" sz="900" kern="1200" dirty="0">
            <a:latin typeface="Copperplate Gothic Bold"/>
            <a:cs typeface="Copperplate Gothic Bold"/>
          </a:endParaRPr>
        </a:p>
      </dsp:txBody>
      <dsp:txXfrm>
        <a:off x="6530215" y="1109143"/>
        <a:ext cx="1144192" cy="892215"/>
      </dsp:txXfrm>
    </dsp:sp>
    <dsp:sp modelId="{5AAA20A4-99FB-DE4A-B9F1-19C8985896E0}">
      <dsp:nvSpPr>
        <dsp:cNvPr id="0" name=""/>
        <dsp:cNvSpPr/>
      </dsp:nvSpPr>
      <dsp:spPr>
        <a:xfrm>
          <a:off x="6502457" y="2160535"/>
          <a:ext cx="1199708" cy="947731"/>
        </a:xfrm>
        <a:prstGeom prst="star7">
          <a:avLst/>
        </a:prstGeom>
        <a:solidFill>
          <a:srgbClr val="7F7F7F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>
              <a:latin typeface="Copperplate Gothic Bold"/>
              <a:cs typeface="Copperplate Gothic Bold"/>
            </a:rPr>
            <a:t>Adaptation</a:t>
          </a:r>
          <a:endParaRPr lang="en-US" sz="600" kern="1200">
            <a:latin typeface="Copperplate Gothic Bold"/>
            <a:cs typeface="Copperplate Gothic Bold"/>
          </a:endParaRPr>
        </a:p>
      </dsp:txBody>
      <dsp:txXfrm>
        <a:off x="6769417" y="2348246"/>
        <a:ext cx="665788" cy="525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F3263-8F23-8843-8DEC-72A2C39BA4D5}">
      <dsp:nvSpPr>
        <dsp:cNvPr id="0" name=""/>
        <dsp:cNvSpPr/>
      </dsp:nvSpPr>
      <dsp:spPr>
        <a:xfrm>
          <a:off x="0" y="188894"/>
          <a:ext cx="9137426" cy="1970036"/>
        </a:xfrm>
        <a:prstGeom prst="round2SameRect">
          <a:avLst/>
        </a:prstGeom>
        <a:solidFill>
          <a:srgbClr val="FFFFFF"/>
        </a:solidFill>
        <a:ln w="25400" cap="flat" cmpd="sng" algn="ctr">
          <a:noFill/>
          <a:prstDash val="solid"/>
        </a:ln>
        <a:effectLst/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Copperplate Gothic Bold"/>
              <a:cs typeface="Copperplate Gothic Bold"/>
            </a:rPr>
            <a:t>Global Climate</a:t>
          </a:r>
          <a:endParaRPr lang="en-US" sz="2000" kern="1200" dirty="0">
            <a:solidFill>
              <a:schemeClr val="bg1"/>
            </a:solidFill>
            <a:latin typeface="Copperplate Gothic Bold"/>
            <a:cs typeface="Copperplate Gothic Bold"/>
          </a:endParaRPr>
        </a:p>
      </dsp:txBody>
      <dsp:txXfrm>
        <a:off x="96169" y="285063"/>
        <a:ext cx="8945088" cy="1873867"/>
      </dsp:txXfrm>
    </dsp:sp>
    <dsp:sp modelId="{010D948C-AE96-F04E-9D26-AF859117B387}">
      <dsp:nvSpPr>
        <dsp:cNvPr id="0" name=""/>
        <dsp:cNvSpPr/>
      </dsp:nvSpPr>
      <dsp:spPr>
        <a:xfrm>
          <a:off x="3286" y="2213168"/>
          <a:ext cx="2884288" cy="1970036"/>
        </a:xfrm>
        <a:prstGeom prst="downArrowCallou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/>
              <a:cs typeface="Helvetica"/>
            </a:rPr>
            <a:t>Trend</a:t>
          </a:r>
          <a:endParaRPr lang="en-US" sz="2000" kern="1200" dirty="0">
            <a:latin typeface="Helvetica"/>
            <a:cs typeface="Helvetica"/>
          </a:endParaRPr>
        </a:p>
      </dsp:txBody>
      <dsp:txXfrm>
        <a:off x="3286" y="2213168"/>
        <a:ext cx="2884288" cy="1280070"/>
      </dsp:txXfrm>
    </dsp:sp>
    <dsp:sp modelId="{FE2BDE5B-EA88-1845-9193-38F848F10402}">
      <dsp:nvSpPr>
        <dsp:cNvPr id="0" name=""/>
        <dsp:cNvSpPr/>
      </dsp:nvSpPr>
      <dsp:spPr>
        <a:xfrm>
          <a:off x="3129855" y="2213168"/>
          <a:ext cx="2884288" cy="1970036"/>
        </a:xfrm>
        <a:prstGeom prst="downArrowCallou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/>
              <a:cs typeface="Helvetica"/>
            </a:rPr>
            <a:t>Variability</a:t>
          </a:r>
          <a:endParaRPr lang="en-US" sz="2000" kern="1200" dirty="0">
            <a:latin typeface="Helvetica"/>
            <a:cs typeface="Helvetica"/>
          </a:endParaRPr>
        </a:p>
      </dsp:txBody>
      <dsp:txXfrm>
        <a:off x="3129855" y="2213168"/>
        <a:ext cx="2884288" cy="1280070"/>
      </dsp:txXfrm>
    </dsp:sp>
    <dsp:sp modelId="{FECDED07-6801-9643-B6ED-2EC488DDB584}">
      <dsp:nvSpPr>
        <dsp:cNvPr id="0" name=""/>
        <dsp:cNvSpPr/>
      </dsp:nvSpPr>
      <dsp:spPr>
        <a:xfrm>
          <a:off x="6256424" y="2213168"/>
          <a:ext cx="2884288" cy="1970036"/>
        </a:xfrm>
        <a:prstGeom prst="downArrowCallou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/>
              <a:cs typeface="Helvetica"/>
            </a:rPr>
            <a:t>Rate</a:t>
          </a:r>
        </a:p>
      </dsp:txBody>
      <dsp:txXfrm>
        <a:off x="6256424" y="2213168"/>
        <a:ext cx="2884288" cy="12800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F3263-8F23-8843-8DEC-72A2C39BA4D5}">
      <dsp:nvSpPr>
        <dsp:cNvPr id="0" name=""/>
        <dsp:cNvSpPr/>
      </dsp:nvSpPr>
      <dsp:spPr>
        <a:xfrm>
          <a:off x="89" y="0"/>
          <a:ext cx="9143910" cy="874085"/>
        </a:xfrm>
        <a:prstGeom prst="round2Same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>
              <a:latin typeface="Avenir Next Condensed Regular"/>
              <a:cs typeface="Avenir Next Condensed Regular"/>
            </a:rPr>
            <a:t>  </a:t>
          </a:r>
        </a:p>
      </dsp:txBody>
      <dsp:txXfrm>
        <a:off x="42758" y="42669"/>
        <a:ext cx="9058572" cy="831416"/>
      </dsp:txXfrm>
    </dsp:sp>
    <dsp:sp modelId="{03FE609A-44F2-9041-BB2E-9D48A807CC32}">
      <dsp:nvSpPr>
        <dsp:cNvPr id="0" name=""/>
        <dsp:cNvSpPr/>
      </dsp:nvSpPr>
      <dsp:spPr>
        <a:xfrm>
          <a:off x="44" y="1027873"/>
          <a:ext cx="1424285" cy="87408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venir Next Condensed Regular"/>
              <a:cs typeface="Avenir Next Condensed Regular"/>
            </a:rPr>
            <a:t>Artiodactyla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>
            <a:latin typeface="Avenir Next Condensed Regular"/>
            <a:cs typeface="Avenir Next Condensed Regular"/>
          </a:endParaRPr>
        </a:p>
      </dsp:txBody>
      <dsp:txXfrm>
        <a:off x="25645" y="1053474"/>
        <a:ext cx="1373083" cy="822883"/>
      </dsp:txXfrm>
    </dsp:sp>
    <dsp:sp modelId="{5777CD2D-6DE2-FE44-883A-7C4660889B4D}">
      <dsp:nvSpPr>
        <dsp:cNvPr id="0" name=""/>
        <dsp:cNvSpPr/>
      </dsp:nvSpPr>
      <dsp:spPr>
        <a:xfrm>
          <a:off x="44" y="2054727"/>
          <a:ext cx="1424285" cy="874085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venir Next Condensed Regular"/>
              <a:cs typeface="Avenir Next Condensed Regular"/>
            </a:rPr>
            <a:t>N/A</a:t>
          </a:r>
          <a:endParaRPr lang="en-US" sz="2000" b="1" kern="1200" dirty="0">
            <a:latin typeface="Avenir Next Condensed Regular"/>
            <a:cs typeface="Avenir Next Condensed Regular"/>
          </a:endParaRPr>
        </a:p>
      </dsp:txBody>
      <dsp:txXfrm>
        <a:off x="44" y="2054727"/>
        <a:ext cx="1424285" cy="874085"/>
      </dsp:txXfrm>
    </dsp:sp>
    <dsp:sp modelId="{A8F44D31-1712-064A-9106-32E373988582}">
      <dsp:nvSpPr>
        <dsp:cNvPr id="0" name=""/>
        <dsp:cNvSpPr/>
      </dsp:nvSpPr>
      <dsp:spPr>
        <a:xfrm>
          <a:off x="1543969" y="1027873"/>
          <a:ext cx="1424285" cy="87408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venir Next Condensed Regular"/>
              <a:cs typeface="Avenir Next Condensed Regular"/>
            </a:rPr>
            <a:t>Carnivora</a:t>
          </a:r>
          <a:endParaRPr lang="en-US" sz="1600" b="1" kern="1200" dirty="0">
            <a:latin typeface="Avenir Next Condensed Regular"/>
            <a:cs typeface="Avenir Next Condensed Regular"/>
          </a:endParaRPr>
        </a:p>
      </dsp:txBody>
      <dsp:txXfrm>
        <a:off x="1569570" y="1053474"/>
        <a:ext cx="1373083" cy="822883"/>
      </dsp:txXfrm>
    </dsp:sp>
    <dsp:sp modelId="{658B28D4-E326-974C-8504-DFCAF050D875}">
      <dsp:nvSpPr>
        <dsp:cNvPr id="0" name=""/>
        <dsp:cNvSpPr/>
      </dsp:nvSpPr>
      <dsp:spPr>
        <a:xfrm>
          <a:off x="1543969" y="2054727"/>
          <a:ext cx="1424285" cy="874085"/>
        </a:xfrm>
        <a:prstGeom prst="pentagon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venir Next Condensed Regular"/>
              <a:cs typeface="Avenir Next Condensed Regular"/>
            </a:rPr>
            <a:t>++</a:t>
          </a:r>
          <a:endParaRPr lang="en-US" sz="2000" b="1" kern="1200" dirty="0">
            <a:latin typeface="Avenir Next Condensed Regular"/>
            <a:cs typeface="Avenir Next Condensed Regular"/>
          </a:endParaRPr>
        </a:p>
      </dsp:txBody>
      <dsp:txXfrm>
        <a:off x="1815984" y="2261070"/>
        <a:ext cx="880255" cy="667740"/>
      </dsp:txXfrm>
    </dsp:sp>
    <dsp:sp modelId="{14360B30-5E81-B348-9FAD-CD5DAB6BE363}">
      <dsp:nvSpPr>
        <dsp:cNvPr id="0" name=""/>
        <dsp:cNvSpPr/>
      </dsp:nvSpPr>
      <dsp:spPr>
        <a:xfrm>
          <a:off x="3087894" y="1027873"/>
          <a:ext cx="1424285" cy="874085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venir Next Condensed Regular"/>
              <a:cs typeface="Avenir Next Condensed Regular"/>
            </a:rPr>
            <a:t>Cetacea</a:t>
          </a:r>
          <a:endParaRPr lang="en-US" sz="1600" b="1" kern="1200" dirty="0">
            <a:latin typeface="Avenir Next Condensed Regular"/>
            <a:cs typeface="Avenir Next Condensed Regular"/>
          </a:endParaRPr>
        </a:p>
      </dsp:txBody>
      <dsp:txXfrm>
        <a:off x="3113495" y="1053474"/>
        <a:ext cx="1373083" cy="822883"/>
      </dsp:txXfrm>
    </dsp:sp>
    <dsp:sp modelId="{6BEC5CA9-97E7-BD45-B1BD-91B591C01DCF}">
      <dsp:nvSpPr>
        <dsp:cNvPr id="0" name=""/>
        <dsp:cNvSpPr/>
      </dsp:nvSpPr>
      <dsp:spPr>
        <a:xfrm>
          <a:off x="3087894" y="2054727"/>
          <a:ext cx="1424285" cy="874085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venir Next Condensed Regular"/>
              <a:cs typeface="Avenir Next Condensed Regular"/>
            </a:rPr>
            <a:t>N/A</a:t>
          </a:r>
          <a:endParaRPr lang="en-US" sz="2000" b="1" kern="1200" dirty="0">
            <a:latin typeface="Avenir Next Condensed Regular"/>
            <a:cs typeface="Avenir Next Condensed Regular"/>
          </a:endParaRPr>
        </a:p>
      </dsp:txBody>
      <dsp:txXfrm>
        <a:off x="3087894" y="2054727"/>
        <a:ext cx="1424285" cy="874085"/>
      </dsp:txXfrm>
    </dsp:sp>
    <dsp:sp modelId="{5E97652F-3F95-844B-8577-5CE7CF550D5D}">
      <dsp:nvSpPr>
        <dsp:cNvPr id="0" name=""/>
        <dsp:cNvSpPr/>
      </dsp:nvSpPr>
      <dsp:spPr>
        <a:xfrm>
          <a:off x="4631819" y="1027873"/>
          <a:ext cx="1424285" cy="874085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venir Next Condensed Regular"/>
              <a:cs typeface="Avenir Next Condensed Regular"/>
            </a:rPr>
            <a:t>Perissodactyla</a:t>
          </a:r>
          <a:endParaRPr lang="en-US" sz="1600" b="1" kern="1200" dirty="0">
            <a:latin typeface="Avenir Next Condensed Regular"/>
            <a:cs typeface="Avenir Next Condensed Regular"/>
          </a:endParaRPr>
        </a:p>
      </dsp:txBody>
      <dsp:txXfrm>
        <a:off x="4657420" y="1053474"/>
        <a:ext cx="1373083" cy="822883"/>
      </dsp:txXfrm>
    </dsp:sp>
    <dsp:sp modelId="{DF72F236-E80B-CB44-87E9-21A2121015E0}">
      <dsp:nvSpPr>
        <dsp:cNvPr id="0" name=""/>
        <dsp:cNvSpPr/>
      </dsp:nvSpPr>
      <dsp:spPr>
        <a:xfrm>
          <a:off x="4631819" y="2054727"/>
          <a:ext cx="1424285" cy="874085"/>
        </a:xfrm>
        <a:prstGeom prst="diamond">
          <a:avLst/>
        </a:prstGeom>
        <a:solidFill>
          <a:schemeClr val="bg2">
            <a:lumMod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venir Next Condensed Regular"/>
              <a:cs typeface="Avenir Next Condensed Regular"/>
            </a:rPr>
            <a:t>+++</a:t>
          </a:r>
          <a:endParaRPr lang="en-US" sz="2000" b="1" kern="1200" dirty="0">
            <a:latin typeface="Avenir Next Condensed Regular"/>
            <a:cs typeface="Avenir Next Condensed Regular"/>
          </a:endParaRPr>
        </a:p>
      </dsp:txBody>
      <dsp:txXfrm>
        <a:off x="4987890" y="2273248"/>
        <a:ext cx="712143" cy="437043"/>
      </dsp:txXfrm>
    </dsp:sp>
    <dsp:sp modelId="{A7AF90CF-262B-6C42-A2EE-377645BE46EE}">
      <dsp:nvSpPr>
        <dsp:cNvPr id="0" name=""/>
        <dsp:cNvSpPr/>
      </dsp:nvSpPr>
      <dsp:spPr>
        <a:xfrm>
          <a:off x="6175745" y="1027873"/>
          <a:ext cx="1424285" cy="87408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venir Next Condensed Regular"/>
              <a:cs typeface="Avenir Next Condensed Regular"/>
            </a:rPr>
            <a:t>Primates</a:t>
          </a:r>
          <a:endParaRPr lang="en-US" sz="1600" b="1" kern="1200" dirty="0">
            <a:latin typeface="Avenir Next Condensed Regular"/>
            <a:cs typeface="Avenir Next Condensed Regular"/>
          </a:endParaRPr>
        </a:p>
      </dsp:txBody>
      <dsp:txXfrm>
        <a:off x="6201346" y="1053474"/>
        <a:ext cx="1373083" cy="822883"/>
      </dsp:txXfrm>
    </dsp:sp>
    <dsp:sp modelId="{57866825-F4D8-B742-AA83-FABB187B1473}">
      <dsp:nvSpPr>
        <dsp:cNvPr id="0" name=""/>
        <dsp:cNvSpPr/>
      </dsp:nvSpPr>
      <dsp:spPr>
        <a:xfrm>
          <a:off x="6175745" y="2054727"/>
          <a:ext cx="1424285" cy="874085"/>
        </a:xfrm>
        <a:prstGeom prst="trapezoid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venir Next Condensed Regular"/>
              <a:cs typeface="Avenir Next Condensed Regular"/>
            </a:rPr>
            <a:t>+</a:t>
          </a:r>
          <a:endParaRPr lang="en-US" sz="2000" b="1" kern="1200" dirty="0">
            <a:latin typeface="Avenir Next Condensed Regular"/>
            <a:cs typeface="Avenir Next Condensed Regular"/>
          </a:endParaRPr>
        </a:p>
      </dsp:txBody>
      <dsp:txXfrm>
        <a:off x="6321426" y="2144131"/>
        <a:ext cx="1132923" cy="784681"/>
      </dsp:txXfrm>
    </dsp:sp>
    <dsp:sp modelId="{26EF843D-D183-974F-B122-680F14B54E50}">
      <dsp:nvSpPr>
        <dsp:cNvPr id="0" name=""/>
        <dsp:cNvSpPr/>
      </dsp:nvSpPr>
      <dsp:spPr>
        <a:xfrm>
          <a:off x="7719670" y="1027873"/>
          <a:ext cx="1424285" cy="87408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venir Next Condensed Regular"/>
              <a:cs typeface="Avenir Next Condensed Regular"/>
            </a:rPr>
            <a:t>Hominins</a:t>
          </a:r>
          <a:endParaRPr lang="en-US" sz="1600" b="1" kern="1200" dirty="0">
            <a:latin typeface="Avenir Next Condensed Regular"/>
            <a:cs typeface="Avenir Next Condensed Regular"/>
          </a:endParaRPr>
        </a:p>
      </dsp:txBody>
      <dsp:txXfrm>
        <a:off x="7745271" y="1053474"/>
        <a:ext cx="1373083" cy="822883"/>
      </dsp:txXfrm>
    </dsp:sp>
    <dsp:sp modelId="{5AAA20A4-99FB-DE4A-B9F1-19C8985896E0}">
      <dsp:nvSpPr>
        <dsp:cNvPr id="0" name=""/>
        <dsp:cNvSpPr/>
      </dsp:nvSpPr>
      <dsp:spPr>
        <a:xfrm>
          <a:off x="7719670" y="2054727"/>
          <a:ext cx="1424285" cy="874085"/>
        </a:xfrm>
        <a:prstGeom prst="rect">
          <a:avLst/>
        </a:prstGeom>
        <a:solidFill>
          <a:srgbClr val="7F7F7F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venir Next Condensed Regular"/>
              <a:cs typeface="Avenir Next Condensed Regular"/>
            </a:rPr>
            <a:t>N/A</a:t>
          </a:r>
          <a:endParaRPr lang="en-US" sz="2000" b="1" kern="1200" dirty="0">
            <a:latin typeface="Avenir Next Condensed Regular"/>
            <a:cs typeface="Avenir Next Condensed Regular"/>
          </a:endParaRPr>
        </a:p>
      </dsp:txBody>
      <dsp:txXfrm>
        <a:off x="7719670" y="2054727"/>
        <a:ext cx="1424285" cy="8740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F3263-8F23-8843-8DEC-72A2C39BA4D5}">
      <dsp:nvSpPr>
        <dsp:cNvPr id="0" name=""/>
        <dsp:cNvSpPr/>
      </dsp:nvSpPr>
      <dsp:spPr>
        <a:xfrm>
          <a:off x="0" y="188286"/>
          <a:ext cx="9137426" cy="2184212"/>
        </a:xfrm>
        <a:prstGeom prst="round2SameRect">
          <a:avLst/>
        </a:prstGeom>
        <a:solidFill>
          <a:srgbClr val="FFFFFF"/>
        </a:solidFill>
        <a:ln w="25400" cap="flat" cmpd="sng" algn="ctr">
          <a:noFill/>
          <a:prstDash val="solid"/>
        </a:ln>
        <a:effectLst/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Copperplate Gothic Bold"/>
              <a:cs typeface="Copperplate Gothic Bold"/>
            </a:rPr>
            <a:t>Global Climate</a:t>
          </a:r>
          <a:endParaRPr lang="en-US" sz="2000" kern="1200" dirty="0">
            <a:solidFill>
              <a:schemeClr val="bg1"/>
            </a:solidFill>
            <a:latin typeface="Copperplate Gothic Bold"/>
            <a:cs typeface="Copperplate Gothic Bold"/>
          </a:endParaRPr>
        </a:p>
      </dsp:txBody>
      <dsp:txXfrm>
        <a:off x="106624" y="294910"/>
        <a:ext cx="8924178" cy="2077588"/>
      </dsp:txXfrm>
    </dsp:sp>
    <dsp:sp modelId="{010D948C-AE96-F04E-9D26-AF859117B387}">
      <dsp:nvSpPr>
        <dsp:cNvPr id="0" name=""/>
        <dsp:cNvSpPr/>
      </dsp:nvSpPr>
      <dsp:spPr>
        <a:xfrm>
          <a:off x="3286" y="2427072"/>
          <a:ext cx="2884288" cy="2184212"/>
        </a:xfrm>
        <a:prstGeom prst="downArrowCallou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/>
              <a:cs typeface="Helvetica"/>
            </a:rPr>
            <a:t>Trend</a:t>
          </a:r>
          <a:endParaRPr lang="en-US" sz="2000" kern="1200" dirty="0">
            <a:latin typeface="Helvetica"/>
            <a:cs typeface="Helvetica"/>
          </a:endParaRPr>
        </a:p>
      </dsp:txBody>
      <dsp:txXfrm>
        <a:off x="3286" y="2427072"/>
        <a:ext cx="2884288" cy="1419235"/>
      </dsp:txXfrm>
    </dsp:sp>
    <dsp:sp modelId="{FE2BDE5B-EA88-1845-9193-38F848F10402}">
      <dsp:nvSpPr>
        <dsp:cNvPr id="0" name=""/>
        <dsp:cNvSpPr/>
      </dsp:nvSpPr>
      <dsp:spPr>
        <a:xfrm>
          <a:off x="3129855" y="2427072"/>
          <a:ext cx="2884288" cy="2184212"/>
        </a:xfrm>
        <a:prstGeom prst="downArrowCallou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/>
              <a:cs typeface="Helvetica"/>
            </a:rPr>
            <a:t>Variability</a:t>
          </a:r>
          <a:endParaRPr lang="en-US" sz="2000" kern="1200" dirty="0">
            <a:latin typeface="Helvetica"/>
            <a:cs typeface="Helvetica"/>
          </a:endParaRPr>
        </a:p>
      </dsp:txBody>
      <dsp:txXfrm>
        <a:off x="3129855" y="2427072"/>
        <a:ext cx="2884288" cy="1419235"/>
      </dsp:txXfrm>
    </dsp:sp>
    <dsp:sp modelId="{FECDED07-6801-9643-B6ED-2EC488DDB584}">
      <dsp:nvSpPr>
        <dsp:cNvPr id="0" name=""/>
        <dsp:cNvSpPr/>
      </dsp:nvSpPr>
      <dsp:spPr>
        <a:xfrm>
          <a:off x="6256424" y="2427072"/>
          <a:ext cx="2884288" cy="2184212"/>
        </a:xfrm>
        <a:prstGeom prst="down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Helvetica"/>
              <a:cs typeface="Helvetica"/>
            </a:rPr>
            <a:t>Rate</a:t>
          </a:r>
        </a:p>
      </dsp:txBody>
      <dsp:txXfrm>
        <a:off x="6256424" y="2427072"/>
        <a:ext cx="2884288" cy="1419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F3263-8F23-8843-8DEC-72A2C39BA4D5}">
      <dsp:nvSpPr>
        <dsp:cNvPr id="0" name=""/>
        <dsp:cNvSpPr/>
      </dsp:nvSpPr>
      <dsp:spPr>
        <a:xfrm>
          <a:off x="89" y="0"/>
          <a:ext cx="9143910" cy="1879782"/>
        </a:xfrm>
        <a:prstGeom prst="round2Same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 fov="0" zoom="92000"/>
          <a:lightRig rig="balanced" dir="t">
            <a:rot lat="0" lon="0" rev="127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0" kern="1200" dirty="0" smtClean="0">
              <a:solidFill>
                <a:schemeClr val="bg1"/>
              </a:solidFill>
              <a:latin typeface="Helvetica"/>
              <a:cs typeface="Helvetica"/>
            </a:rPr>
            <a:t>  </a:t>
          </a:r>
        </a:p>
      </dsp:txBody>
      <dsp:txXfrm>
        <a:off x="91852" y="91763"/>
        <a:ext cx="8960384" cy="1788019"/>
      </dsp:txXfrm>
    </dsp:sp>
    <dsp:sp modelId="{03FE609A-44F2-9041-BB2E-9D48A807CC32}">
      <dsp:nvSpPr>
        <dsp:cNvPr id="0" name=""/>
        <dsp:cNvSpPr/>
      </dsp:nvSpPr>
      <dsp:spPr>
        <a:xfrm>
          <a:off x="44" y="2121198"/>
          <a:ext cx="1424285" cy="1879782"/>
        </a:xfrm>
        <a:prstGeom prst="roundRect">
          <a:avLst>
            <a:gd name="adj" fmla="val 10000"/>
          </a:avLst>
        </a:prstGeom>
        <a:solidFill>
          <a:schemeClr val="lt1"/>
        </a:solidFill>
        <a:ln w="57150" cap="flat" cmpd="sng" algn="ctr">
          <a:solidFill>
            <a:schemeClr val="accent6"/>
          </a:solidFill>
          <a:prstDash val="solid"/>
        </a:ln>
        <a:effectLst/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  <a:latin typeface="Helvetica"/>
              <a:cs typeface="Helvetica"/>
            </a:rPr>
            <a:t>Artiodactyla</a:t>
          </a:r>
        </a:p>
      </dsp:txBody>
      <dsp:txXfrm>
        <a:off x="41760" y="2162914"/>
        <a:ext cx="1340853" cy="1796350"/>
      </dsp:txXfrm>
    </dsp:sp>
    <dsp:sp modelId="{A8F44D31-1712-064A-9106-32E373988582}">
      <dsp:nvSpPr>
        <dsp:cNvPr id="0" name=""/>
        <dsp:cNvSpPr/>
      </dsp:nvSpPr>
      <dsp:spPr>
        <a:xfrm>
          <a:off x="1543969" y="2121198"/>
          <a:ext cx="1424285" cy="1879782"/>
        </a:xfrm>
        <a:prstGeom prst="roundRect">
          <a:avLst>
            <a:gd name="adj" fmla="val 10000"/>
          </a:avLst>
        </a:prstGeom>
        <a:solidFill>
          <a:schemeClr val="lt1"/>
        </a:solidFill>
        <a:ln w="57150" cap="flat" cmpd="sng" algn="ctr">
          <a:solidFill>
            <a:schemeClr val="accent2"/>
          </a:solidFill>
          <a:prstDash val="solid"/>
        </a:ln>
        <a:effectLst/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  <a:latin typeface="Helvetica"/>
              <a:cs typeface="Helvetica"/>
            </a:rPr>
            <a:t>Carnivora</a:t>
          </a:r>
          <a:endParaRPr lang="en-US" sz="1400" b="0" kern="1200" dirty="0">
            <a:solidFill>
              <a:schemeClr val="bg1"/>
            </a:solidFill>
            <a:latin typeface="Helvetica"/>
            <a:cs typeface="Helvetica"/>
          </a:endParaRPr>
        </a:p>
      </dsp:txBody>
      <dsp:txXfrm>
        <a:off x="1585685" y="2162914"/>
        <a:ext cx="1340853" cy="1796350"/>
      </dsp:txXfrm>
    </dsp:sp>
    <dsp:sp modelId="{14360B30-5E81-B348-9FAD-CD5DAB6BE363}">
      <dsp:nvSpPr>
        <dsp:cNvPr id="0" name=""/>
        <dsp:cNvSpPr/>
      </dsp:nvSpPr>
      <dsp:spPr>
        <a:xfrm>
          <a:off x="3087894" y="2121198"/>
          <a:ext cx="1424285" cy="1879782"/>
        </a:xfrm>
        <a:prstGeom prst="roundRect">
          <a:avLst>
            <a:gd name="adj" fmla="val 10000"/>
          </a:avLst>
        </a:prstGeom>
        <a:solidFill>
          <a:schemeClr val="lt1"/>
        </a:solidFill>
        <a:ln w="57150" cap="flat" cmpd="sng" algn="ctr">
          <a:solidFill>
            <a:schemeClr val="accent5"/>
          </a:solidFill>
          <a:prstDash val="solid"/>
        </a:ln>
        <a:effectLst/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  <a:latin typeface="Helvetica"/>
              <a:cs typeface="Helvetica"/>
            </a:rPr>
            <a:t>Cetacea</a:t>
          </a:r>
          <a:endParaRPr lang="en-US" sz="1400" b="0" kern="1200" dirty="0">
            <a:solidFill>
              <a:schemeClr val="bg1"/>
            </a:solidFill>
            <a:latin typeface="Helvetica"/>
            <a:cs typeface="Helvetica"/>
          </a:endParaRPr>
        </a:p>
      </dsp:txBody>
      <dsp:txXfrm>
        <a:off x="3129610" y="2162914"/>
        <a:ext cx="1340853" cy="1796350"/>
      </dsp:txXfrm>
    </dsp:sp>
    <dsp:sp modelId="{5E97652F-3F95-844B-8577-5CE7CF550D5D}">
      <dsp:nvSpPr>
        <dsp:cNvPr id="0" name=""/>
        <dsp:cNvSpPr/>
      </dsp:nvSpPr>
      <dsp:spPr>
        <a:xfrm>
          <a:off x="4631819" y="2121198"/>
          <a:ext cx="1424285" cy="1879782"/>
        </a:xfrm>
        <a:prstGeom prst="roundRect">
          <a:avLst>
            <a:gd name="adj" fmla="val 10000"/>
          </a:avLst>
        </a:prstGeom>
        <a:solidFill>
          <a:schemeClr val="lt1"/>
        </a:solidFill>
        <a:ln w="57150" cap="flat" cmpd="sng" algn="ctr">
          <a:solidFill>
            <a:schemeClr val="bg2">
              <a:lumMod val="25000"/>
            </a:schemeClr>
          </a:solidFill>
          <a:prstDash val="solid"/>
        </a:ln>
        <a:effectLst/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  <a:latin typeface="Helvetica"/>
              <a:cs typeface="Helvetica"/>
            </a:rPr>
            <a:t>Perissodactyla</a:t>
          </a:r>
          <a:endParaRPr lang="en-US" sz="1400" b="0" kern="1200" dirty="0">
            <a:solidFill>
              <a:schemeClr val="bg1"/>
            </a:solidFill>
            <a:latin typeface="Helvetica"/>
            <a:cs typeface="Helvetica"/>
          </a:endParaRPr>
        </a:p>
      </dsp:txBody>
      <dsp:txXfrm>
        <a:off x="4673535" y="2162914"/>
        <a:ext cx="1340853" cy="1796350"/>
      </dsp:txXfrm>
    </dsp:sp>
    <dsp:sp modelId="{A7AF90CF-262B-6C42-A2EE-377645BE46EE}">
      <dsp:nvSpPr>
        <dsp:cNvPr id="0" name=""/>
        <dsp:cNvSpPr/>
      </dsp:nvSpPr>
      <dsp:spPr>
        <a:xfrm>
          <a:off x="6175745" y="2121198"/>
          <a:ext cx="1424285" cy="1879782"/>
        </a:xfrm>
        <a:prstGeom prst="roundRect">
          <a:avLst>
            <a:gd name="adj" fmla="val 10000"/>
          </a:avLst>
        </a:prstGeom>
        <a:solidFill>
          <a:schemeClr val="lt1"/>
        </a:solidFill>
        <a:ln w="57150" cap="flat" cmpd="sng" algn="ctr">
          <a:solidFill>
            <a:schemeClr val="accent4"/>
          </a:solidFill>
          <a:prstDash val="solid"/>
        </a:ln>
        <a:effectLst/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  <a:latin typeface="Helvetica"/>
              <a:cs typeface="Helvetica"/>
            </a:rPr>
            <a:t>Primates</a:t>
          </a:r>
          <a:endParaRPr lang="en-US" sz="1400" b="0" kern="1200" dirty="0">
            <a:solidFill>
              <a:schemeClr val="bg1"/>
            </a:solidFill>
            <a:latin typeface="Helvetica"/>
            <a:cs typeface="Helvetica"/>
          </a:endParaRPr>
        </a:p>
      </dsp:txBody>
      <dsp:txXfrm>
        <a:off x="6217461" y="2162914"/>
        <a:ext cx="1340853" cy="1796350"/>
      </dsp:txXfrm>
    </dsp:sp>
    <dsp:sp modelId="{26EF843D-D183-974F-B122-680F14B54E50}">
      <dsp:nvSpPr>
        <dsp:cNvPr id="0" name=""/>
        <dsp:cNvSpPr/>
      </dsp:nvSpPr>
      <dsp:spPr>
        <a:xfrm>
          <a:off x="7719670" y="2121198"/>
          <a:ext cx="1424285" cy="1879782"/>
        </a:xfrm>
        <a:prstGeom prst="roundRect">
          <a:avLst>
            <a:gd name="adj" fmla="val 10000"/>
          </a:avLst>
        </a:prstGeom>
        <a:solidFill>
          <a:schemeClr val="lt1"/>
        </a:solidFill>
        <a:ln w="5715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  <a:scene3d>
          <a:camera prst="perspectiveRelaxedModerately" fov="0" zoom="92000"/>
          <a:lightRig rig="balanced" dir="t">
            <a:rot lat="0" lon="0" rev="127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  <a:latin typeface="Helvetica"/>
              <a:cs typeface="Helvetica"/>
            </a:rPr>
            <a:t>Hominins</a:t>
          </a:r>
          <a:endParaRPr lang="en-US" sz="1400" b="0" kern="1200" dirty="0">
            <a:solidFill>
              <a:schemeClr val="bg1"/>
            </a:solidFill>
            <a:latin typeface="Helvetica"/>
            <a:cs typeface="Helvetica"/>
          </a:endParaRPr>
        </a:p>
      </dsp:txBody>
      <dsp:txXfrm>
        <a:off x="7761386" y="2162914"/>
        <a:ext cx="1340853" cy="179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2205-8B16-A247-87C1-3F6D30DC870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A77-FB25-9B47-AACB-D7EF7277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4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2205-8B16-A247-87C1-3F6D30DC870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A77-FB25-9B47-AACB-D7EF7277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2205-8B16-A247-87C1-3F6D30DC870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A77-FB25-9B47-AACB-D7EF7277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2205-8B16-A247-87C1-3F6D30DC870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A77-FB25-9B47-AACB-D7EF7277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2205-8B16-A247-87C1-3F6D30DC870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A77-FB25-9B47-AACB-D7EF7277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2205-8B16-A247-87C1-3F6D30DC870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A77-FB25-9B47-AACB-D7EF7277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2205-8B16-A247-87C1-3F6D30DC870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A77-FB25-9B47-AACB-D7EF7277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9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2205-8B16-A247-87C1-3F6D30DC870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A77-FB25-9B47-AACB-D7EF7277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2205-8B16-A247-87C1-3F6D30DC870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A77-FB25-9B47-AACB-D7EF7277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3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2205-8B16-A247-87C1-3F6D30DC870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A77-FB25-9B47-AACB-D7EF7277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4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2205-8B16-A247-87C1-3F6D30DC870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A77-FB25-9B47-AACB-D7EF7277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2205-8B16-A247-87C1-3F6D30DC870D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9A77-FB25-9B47-AACB-D7EF72770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9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5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7.xml"/><Relationship Id="rId20" Type="http://schemas.openxmlformats.org/officeDocument/2006/relationships/image" Target="../media/image10.png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6.png"/><Relationship Id="rId17" Type="http://schemas.openxmlformats.org/officeDocument/2006/relationships/image" Target="../media/image7.png"/><Relationship Id="rId18" Type="http://schemas.openxmlformats.org/officeDocument/2006/relationships/image" Target="../media/image8.png"/><Relationship Id="rId1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6.xml"/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59920483"/>
              </p:ext>
            </p:extLst>
          </p:nvPr>
        </p:nvGraphicFramePr>
        <p:xfrm>
          <a:off x="1571033" y="-359430"/>
          <a:ext cx="6096000" cy="264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74588860"/>
              </p:ext>
            </p:extLst>
          </p:nvPr>
        </p:nvGraphicFramePr>
        <p:xfrm>
          <a:off x="1169326" y="2062273"/>
          <a:ext cx="6857641" cy="176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805703923"/>
              </p:ext>
            </p:extLst>
          </p:nvPr>
        </p:nvGraphicFramePr>
        <p:xfrm>
          <a:off x="740349" y="3287150"/>
          <a:ext cx="7702203" cy="3110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815239" y="-15960"/>
            <a:ext cx="1113115" cy="6303323"/>
          </a:xfrm>
          <a:prstGeom prst="line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85739" y="-15960"/>
            <a:ext cx="1113115" cy="6303323"/>
          </a:xfrm>
          <a:prstGeom prst="line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5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41073197"/>
              </p:ext>
            </p:extLst>
          </p:nvPr>
        </p:nvGraphicFramePr>
        <p:xfrm>
          <a:off x="0" y="-952579"/>
          <a:ext cx="9143999" cy="418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51664041"/>
              </p:ext>
            </p:extLst>
          </p:nvPr>
        </p:nvGraphicFramePr>
        <p:xfrm>
          <a:off x="47047" y="3357531"/>
          <a:ext cx="9144000" cy="2929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815239" y="675706"/>
            <a:ext cx="1113115" cy="6303323"/>
          </a:xfrm>
          <a:prstGeom prst="line">
            <a:avLst/>
          </a:prstGeom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00719" y="675706"/>
            <a:ext cx="1113115" cy="6303323"/>
          </a:xfrm>
          <a:prstGeom prst="line">
            <a:avLst/>
          </a:prstGeom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wn Arrow 1"/>
          <p:cNvSpPr/>
          <p:nvPr/>
        </p:nvSpPr>
        <p:spPr>
          <a:xfrm>
            <a:off x="660103" y="3835376"/>
            <a:ext cx="716683" cy="528143"/>
          </a:xfrm>
          <a:prstGeom prst="downArrow">
            <a:avLst/>
          </a:prstGeom>
          <a:solidFill>
            <a:srgbClr val="008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094989" y="3835376"/>
            <a:ext cx="716683" cy="528143"/>
          </a:xfrm>
          <a:prstGeom prst="downArrow">
            <a:avLst/>
          </a:prstGeom>
          <a:solidFill>
            <a:srgbClr val="008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384036" y="3835376"/>
            <a:ext cx="716683" cy="528143"/>
          </a:xfrm>
          <a:prstGeom prst="downArrow">
            <a:avLst/>
          </a:prstGeom>
          <a:solidFill>
            <a:srgbClr val="008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844069" y="3835376"/>
            <a:ext cx="716683" cy="528143"/>
          </a:xfrm>
          <a:prstGeom prst="downArrow">
            <a:avLst/>
          </a:prstGeom>
          <a:solidFill>
            <a:srgbClr val="008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3517302" y="3835376"/>
            <a:ext cx="716683" cy="528143"/>
          </a:xfrm>
          <a:prstGeom prst="downArrow">
            <a:avLst/>
          </a:prstGeom>
          <a:solidFill>
            <a:srgbClr val="008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914468" y="3835376"/>
            <a:ext cx="716683" cy="528143"/>
          </a:xfrm>
          <a:prstGeom prst="downArrow">
            <a:avLst/>
          </a:prstGeom>
          <a:solidFill>
            <a:srgbClr val="008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5" name="Round Same Side Corner Rectangle 24"/>
          <p:cNvSpPr/>
          <p:nvPr/>
        </p:nvSpPr>
        <p:spPr>
          <a:xfrm>
            <a:off x="337753" y="2942561"/>
            <a:ext cx="8487040" cy="905390"/>
          </a:xfrm>
          <a:prstGeom prst="round2SameRect">
            <a:avLst/>
          </a:prstGeom>
          <a:solidFill>
            <a:srgbClr val="008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Helvetica"/>
                <a:cs typeface="Helvetica"/>
              </a:rPr>
              <a:t>Environment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28" name="Right Brace 27"/>
          <p:cNvSpPr/>
          <p:nvPr/>
        </p:nvSpPr>
        <p:spPr>
          <a:xfrm rot="5400000">
            <a:off x="4527402" y="2101287"/>
            <a:ext cx="254120" cy="83721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6433" y="6484269"/>
            <a:ext cx="246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b="1" dirty="0" smtClean="0">
                <a:latin typeface="Helvetica"/>
                <a:cs typeface="Helvetica"/>
              </a:rPr>
              <a:t>Brain Size Response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1" b="71978"/>
          <a:stretch/>
        </p:blipFill>
        <p:spPr bwMode="auto">
          <a:xfrm>
            <a:off x="741190" y="1289366"/>
            <a:ext cx="1924973" cy="63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6" b="5558"/>
          <a:stretch/>
        </p:blipFill>
        <p:spPr bwMode="auto">
          <a:xfrm>
            <a:off x="6513747" y="1292786"/>
            <a:ext cx="1925078" cy="66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61" b="39253"/>
          <a:stretch/>
        </p:blipFill>
        <p:spPr bwMode="auto">
          <a:xfrm>
            <a:off x="3598399" y="1292786"/>
            <a:ext cx="1925078" cy="665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Diagram group"/>
          <p:cNvGrpSpPr/>
          <p:nvPr/>
        </p:nvGrpSpPr>
        <p:grpSpPr>
          <a:xfrm>
            <a:off x="6574" y="-25146"/>
            <a:ext cx="9137426" cy="1317932"/>
            <a:chOff x="0" y="186384"/>
            <a:chExt cx="9137426" cy="1722421"/>
          </a:xfrm>
          <a:scene3d>
            <a:camera prst="perspectiveRelaxedModerately" fov="0" zoom="92000"/>
            <a:lightRig rig="balanced" dir="t">
              <a:rot lat="0" lon="0" rev="12700000"/>
            </a:lightRig>
          </a:scene3d>
        </p:grpSpPr>
        <p:grpSp>
          <p:nvGrpSpPr>
            <p:cNvPr id="34" name="Group 33"/>
            <p:cNvGrpSpPr/>
            <p:nvPr/>
          </p:nvGrpSpPr>
          <p:grpSpPr>
            <a:xfrm>
              <a:off x="0" y="186384"/>
              <a:ext cx="9137426" cy="1722421"/>
              <a:chOff x="0" y="186384"/>
              <a:chExt cx="9137426" cy="1722421"/>
            </a:xfrm>
            <a:scene3d>
              <a:camera prst="perspectiveRelaxedModerately" fov="0" zoom="92000"/>
              <a:lightRig rig="balanced" dir="t">
                <a:rot lat="0" lon="0" rev="12700000"/>
              </a:lightRig>
            </a:scene3d>
          </p:grpSpPr>
          <p:sp>
            <p:nvSpPr>
              <p:cNvPr id="35" name="Round Same Side Corner Rectangle 34"/>
              <p:cNvSpPr/>
              <p:nvPr/>
            </p:nvSpPr>
            <p:spPr>
              <a:xfrm>
                <a:off x="0" y="186384"/>
                <a:ext cx="9137426" cy="1722421"/>
              </a:xfrm>
              <a:prstGeom prst="round2Same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sp3d prstMaterial="plastic">
                <a:bevelT w="50800" h="50800"/>
                <a:bevelB w="50800" h="508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</p:sp>
          <p:sp>
            <p:nvSpPr>
              <p:cNvPr id="36" name="Round Same Side Corner Rectangle 4"/>
              <p:cNvSpPr/>
              <p:nvPr/>
            </p:nvSpPr>
            <p:spPr>
              <a:xfrm>
                <a:off x="84082" y="270466"/>
                <a:ext cx="8969262" cy="16383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6500" kern="1200" dirty="0" smtClean="0">
                    <a:latin typeface="Helvetica"/>
                    <a:cs typeface="Helvetica"/>
                  </a:rPr>
                  <a:t>Global Climate</a:t>
                </a:r>
                <a:endParaRPr lang="en-US" sz="6500" kern="1200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81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73612635"/>
              </p:ext>
            </p:extLst>
          </p:nvPr>
        </p:nvGraphicFramePr>
        <p:xfrm>
          <a:off x="6574" y="-1307721"/>
          <a:ext cx="9143999" cy="461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192080705"/>
              </p:ext>
            </p:extLst>
          </p:nvPr>
        </p:nvGraphicFramePr>
        <p:xfrm>
          <a:off x="-18897" y="2362586"/>
          <a:ext cx="9144000" cy="400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815239" y="675706"/>
            <a:ext cx="1113115" cy="6303323"/>
          </a:xfrm>
          <a:prstGeom prst="line">
            <a:avLst/>
          </a:prstGeom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00719" y="675706"/>
            <a:ext cx="1113115" cy="6303323"/>
          </a:xfrm>
          <a:prstGeom prst="line">
            <a:avLst/>
          </a:prstGeom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wn Arrow 1"/>
          <p:cNvSpPr/>
          <p:nvPr/>
        </p:nvSpPr>
        <p:spPr>
          <a:xfrm>
            <a:off x="668511" y="3830109"/>
            <a:ext cx="716683" cy="528143"/>
          </a:xfrm>
          <a:prstGeom prst="downArrow">
            <a:avLst/>
          </a:prstGeom>
          <a:solidFill>
            <a:srgbClr val="00808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094989" y="3830109"/>
            <a:ext cx="716683" cy="528143"/>
          </a:xfrm>
          <a:prstGeom prst="downArrow">
            <a:avLst/>
          </a:prstGeom>
          <a:solidFill>
            <a:srgbClr val="00808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392090" y="3830109"/>
            <a:ext cx="716683" cy="528143"/>
          </a:xfrm>
          <a:prstGeom prst="downArrow">
            <a:avLst/>
          </a:prstGeom>
          <a:solidFill>
            <a:srgbClr val="00808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760405" y="3830109"/>
            <a:ext cx="716683" cy="528143"/>
          </a:xfrm>
          <a:prstGeom prst="downArrow">
            <a:avLst/>
          </a:prstGeom>
          <a:solidFill>
            <a:srgbClr val="00808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3517302" y="3830109"/>
            <a:ext cx="716683" cy="528143"/>
          </a:xfrm>
          <a:prstGeom prst="downArrow">
            <a:avLst/>
          </a:prstGeom>
          <a:solidFill>
            <a:srgbClr val="00808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914468" y="3830109"/>
            <a:ext cx="716683" cy="528143"/>
          </a:xfrm>
          <a:prstGeom prst="downArrow">
            <a:avLst/>
          </a:prstGeom>
          <a:solidFill>
            <a:srgbClr val="00808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5" name="Round Same Side Corner Rectangle 24"/>
          <p:cNvSpPr/>
          <p:nvPr/>
        </p:nvSpPr>
        <p:spPr>
          <a:xfrm>
            <a:off x="337753" y="2937294"/>
            <a:ext cx="8487040" cy="905390"/>
          </a:xfrm>
          <a:prstGeom prst="round2SameRect">
            <a:avLst/>
          </a:prstGeom>
          <a:solidFill>
            <a:srgbClr val="00808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Helvetica"/>
                <a:cs typeface="Helvetica"/>
              </a:rPr>
              <a:t>Environment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28" name="Right Brace 27"/>
          <p:cNvSpPr/>
          <p:nvPr/>
        </p:nvSpPr>
        <p:spPr>
          <a:xfrm rot="5400000">
            <a:off x="4444774" y="2343539"/>
            <a:ext cx="254119" cy="8027342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1414" y="6484269"/>
            <a:ext cx="341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mtClean="0">
                <a:latin typeface="Helvetica"/>
                <a:cs typeface="Helvetica"/>
              </a:rPr>
              <a:t>Degree of Brain </a:t>
            </a:r>
            <a:r>
              <a:rPr lang="en-US" dirty="0" smtClean="0">
                <a:latin typeface="Helvetica"/>
                <a:cs typeface="Helvetica"/>
              </a:rPr>
              <a:t>Size Response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33" name="Diagram group"/>
          <p:cNvGrpSpPr/>
          <p:nvPr/>
        </p:nvGrpSpPr>
        <p:grpSpPr>
          <a:xfrm>
            <a:off x="6574" y="-25146"/>
            <a:ext cx="9137426" cy="1317932"/>
            <a:chOff x="0" y="186384"/>
            <a:chExt cx="9137426" cy="1722421"/>
          </a:xfrm>
          <a:scene3d>
            <a:camera prst="perspectiveRelaxedModerately" fov="0" zoom="92000"/>
            <a:lightRig rig="balanced" dir="t">
              <a:rot lat="0" lon="0" rev="12700000"/>
            </a:lightRig>
          </a:scene3d>
        </p:grpSpPr>
        <p:grpSp>
          <p:nvGrpSpPr>
            <p:cNvPr id="34" name="Group 33"/>
            <p:cNvGrpSpPr/>
            <p:nvPr/>
          </p:nvGrpSpPr>
          <p:grpSpPr>
            <a:xfrm>
              <a:off x="0" y="186384"/>
              <a:ext cx="9137426" cy="1722421"/>
              <a:chOff x="0" y="186384"/>
              <a:chExt cx="9137426" cy="1722421"/>
            </a:xfrm>
            <a:scene3d>
              <a:camera prst="perspectiveRelaxedModerately" fov="0" zoom="92000"/>
              <a:lightRig rig="balanced" dir="t">
                <a:rot lat="0" lon="0" rev="12700000"/>
              </a:lightRig>
            </a:scene3d>
          </p:grpSpPr>
          <p:sp>
            <p:nvSpPr>
              <p:cNvPr id="35" name="Round Same Side Corner Rectangle 34"/>
              <p:cNvSpPr/>
              <p:nvPr/>
            </p:nvSpPr>
            <p:spPr>
              <a:xfrm>
                <a:off x="0" y="186384"/>
                <a:ext cx="9137426" cy="1722421"/>
              </a:xfrm>
              <a:prstGeom prst="round2Same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sp>
          <p:sp>
            <p:nvSpPr>
              <p:cNvPr id="36" name="Round Same Side Corner Rectangle 4"/>
              <p:cNvSpPr/>
              <p:nvPr/>
            </p:nvSpPr>
            <p:spPr>
              <a:xfrm>
                <a:off x="84082" y="270466"/>
                <a:ext cx="8969262" cy="16383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6000" kern="1200" dirty="0" smtClean="0">
                    <a:latin typeface="Helvetica"/>
                    <a:cs typeface="Helvetica"/>
                  </a:rPr>
                  <a:t>Global Climate</a:t>
                </a:r>
                <a:endParaRPr lang="en-US" sz="6000" kern="1200" dirty="0">
                  <a:latin typeface="Helvetica"/>
                  <a:cs typeface="Helvetica"/>
                </a:endParaRPr>
              </a:p>
            </p:txBody>
          </p:sp>
        </p:grpSp>
      </p:grpSp>
      <p:pic>
        <p:nvPicPr>
          <p:cNvPr id="3" name="Picture 2" descr="3b2e5f7d-58a3-49ea-b367-d6fac1f7beab.51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1" y="4845565"/>
            <a:ext cx="708275" cy="859329"/>
          </a:xfrm>
          <a:prstGeom prst="rect">
            <a:avLst/>
          </a:prstGeom>
        </p:spPr>
      </p:pic>
      <p:pic>
        <p:nvPicPr>
          <p:cNvPr id="5" name="Picture 4" descr="355070f5-fd58-4424-8fe4-23893c167ca9.51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2254" y="5211470"/>
            <a:ext cx="1154055" cy="480105"/>
          </a:xfrm>
          <a:prstGeom prst="rect">
            <a:avLst/>
          </a:prstGeom>
        </p:spPr>
      </p:pic>
      <p:pic>
        <p:nvPicPr>
          <p:cNvPr id="6" name="Picture 5" descr="16969246-31e0-48e3-90ff-cad9a8746073.51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90" flipH="1">
            <a:off x="3179920" y="5057418"/>
            <a:ext cx="1356763" cy="437238"/>
          </a:xfrm>
          <a:prstGeom prst="rect">
            <a:avLst/>
          </a:prstGeom>
        </p:spPr>
      </p:pic>
      <p:pic>
        <p:nvPicPr>
          <p:cNvPr id="7" name="Picture 6" descr="85d95128-912c-427a-9542-138e1dbf5651.512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2627" y="4932371"/>
            <a:ext cx="1091887" cy="759204"/>
          </a:xfrm>
          <a:prstGeom prst="rect">
            <a:avLst/>
          </a:prstGeom>
        </p:spPr>
      </p:pic>
      <p:pic>
        <p:nvPicPr>
          <p:cNvPr id="8" name="Picture 7" descr="2f7da8c8-897a-445e-b003-b3955ad08850.51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4036" y="5053907"/>
            <a:ext cx="662756" cy="657578"/>
          </a:xfrm>
          <a:prstGeom prst="rect">
            <a:avLst/>
          </a:prstGeom>
        </p:spPr>
      </p:pic>
      <p:pic>
        <p:nvPicPr>
          <p:cNvPr id="12" name="Picture 11" descr="b050a2f6-ba81-41e0-87df-e11218145af9.512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83" y="4845565"/>
            <a:ext cx="413091" cy="84601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37753" y="5891389"/>
            <a:ext cx="12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latin typeface="Helvetica"/>
                <a:cs typeface="Helvetica"/>
              </a:rPr>
              <a:t>None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94989" y="5930056"/>
            <a:ext cx="63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latin typeface="Helvetica"/>
                <a:cs typeface="Helvetica"/>
              </a:rPr>
              <a:t>++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95555" y="5930056"/>
            <a:ext cx="63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latin typeface="Helvetica"/>
                <a:cs typeface="Helvetica"/>
              </a:rPr>
              <a:t>+++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92090" y="5930056"/>
            <a:ext cx="63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latin typeface="Helvetica"/>
                <a:cs typeface="Helvetica"/>
              </a:rPr>
              <a:t>+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19" name="Picture 18" descr="plot_zoom_png-1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19"/>
          <a:stretch/>
        </p:blipFill>
        <p:spPr>
          <a:xfrm>
            <a:off x="558164" y="1132720"/>
            <a:ext cx="2268068" cy="707350"/>
          </a:xfrm>
          <a:prstGeom prst="rect">
            <a:avLst/>
          </a:prstGeom>
        </p:spPr>
      </p:pic>
      <p:pic>
        <p:nvPicPr>
          <p:cNvPr id="20" name="Picture 19" descr="plot_zoom_png-2.pn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19"/>
          <a:stretch/>
        </p:blipFill>
        <p:spPr>
          <a:xfrm>
            <a:off x="3434867" y="1132721"/>
            <a:ext cx="2268069" cy="707350"/>
          </a:xfrm>
          <a:prstGeom prst="rect">
            <a:avLst/>
          </a:prstGeom>
        </p:spPr>
      </p:pic>
      <p:pic>
        <p:nvPicPr>
          <p:cNvPr id="21" name="Picture 20" descr="plot_zoom_png-3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19"/>
          <a:stretch/>
        </p:blipFill>
        <p:spPr>
          <a:xfrm>
            <a:off x="6317436" y="1132720"/>
            <a:ext cx="2268069" cy="7073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37752" y="4481245"/>
            <a:ext cx="1287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latin typeface="Helvetica"/>
                <a:cs typeface="Helvetica"/>
              </a:rPr>
              <a:t>Artiodactyla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17996" y="4476266"/>
            <a:ext cx="8517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 smtClean="0">
                <a:latin typeface="Helvetica"/>
                <a:cs typeface="Helvetica"/>
              </a:rPr>
              <a:t>Carnivora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34978" y="4476266"/>
            <a:ext cx="12314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latin typeface="Helvetica"/>
                <a:cs typeface="Helvetica"/>
              </a:rPr>
              <a:t>Cetacea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23098" y="4482153"/>
            <a:ext cx="12314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latin typeface="Helvetica"/>
                <a:cs typeface="Helvetica"/>
              </a:rPr>
              <a:t>Perissodactyla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99273" y="4476266"/>
            <a:ext cx="12314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latin typeface="Helvetica"/>
                <a:cs typeface="Helvetica"/>
              </a:rPr>
              <a:t>Primates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83089" y="4467083"/>
            <a:ext cx="12314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latin typeface="Helvetica"/>
                <a:cs typeface="Helvetica"/>
              </a:rPr>
              <a:t>Hominins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72238" y="588906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None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715341" y="5891389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4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88</Words>
  <Application>Microsoft Macintosh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Schilder</dc:creator>
  <cp:lastModifiedBy>Brian Schilder</cp:lastModifiedBy>
  <cp:revision>82</cp:revision>
  <cp:lastPrinted>2016-03-24T14:41:08Z</cp:lastPrinted>
  <dcterms:created xsi:type="dcterms:W3CDTF">2016-03-23T05:46:06Z</dcterms:created>
  <dcterms:modified xsi:type="dcterms:W3CDTF">2016-03-30T06:57:14Z</dcterms:modified>
</cp:coreProperties>
</file>