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14"/>
    <p:restoredTop sz="94663"/>
  </p:normalViewPr>
  <p:slideViewPr>
    <p:cSldViewPr snapToGrid="0" snapToObjects="1">
      <p:cViewPr>
        <p:scale>
          <a:sx n="340" d="100"/>
          <a:sy n="340" d="100"/>
        </p:scale>
        <p:origin x="-6176" y="-5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2CA22-1E92-6B45-97EA-B74D306BDCD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24072A40-51D7-6042-AD3A-72EDD5252B2B}">
      <dgm:prSet phldrT="[Text]"/>
      <dgm:spPr/>
      <dgm:t>
        <a:bodyPr/>
        <a:lstStyle/>
        <a:p>
          <a:pPr algn="ctr"/>
          <a:r>
            <a:rPr lang="en-US" dirty="0"/>
            <a:t>Ancestral State</a:t>
          </a:r>
        </a:p>
        <a:p>
          <a:pPr algn="ctr"/>
          <a:r>
            <a:rPr lang="en-US" dirty="0"/>
            <a:t>65 MYA</a:t>
          </a:r>
        </a:p>
        <a:p>
          <a:pPr algn="ctr"/>
          <a:r>
            <a:rPr lang="en-US" dirty="0"/>
            <a:t>SCZ, Fibers, FD, CA3, CA1</a:t>
          </a:r>
        </a:p>
      </dgm:t>
    </dgm:pt>
    <dgm:pt modelId="{C90AB2FC-C60B-EC46-8DEA-F853691E0D85}" type="parTrans" cxnId="{AAE21206-B7C2-224A-8098-E93089165180}">
      <dgm:prSet/>
      <dgm:spPr/>
      <dgm:t>
        <a:bodyPr/>
        <a:lstStyle/>
        <a:p>
          <a:pPr algn="ctr"/>
          <a:endParaRPr lang="en-US"/>
        </a:p>
      </dgm:t>
    </dgm:pt>
    <dgm:pt modelId="{165D4E30-A7CA-BE48-A8A5-651F4B34667B}" type="sibTrans" cxnId="{AAE21206-B7C2-224A-8098-E93089165180}">
      <dgm:prSet/>
      <dgm:spPr/>
      <dgm:t>
        <a:bodyPr/>
        <a:lstStyle/>
        <a:p>
          <a:pPr algn="ctr"/>
          <a:endParaRPr lang="en-US"/>
        </a:p>
      </dgm:t>
    </dgm:pt>
    <dgm:pt modelId="{59BE033C-0797-494C-A599-5BE08BE0BB54}">
      <dgm:prSet phldrT="[Text]"/>
      <dgm:spPr/>
      <dgm:t>
        <a:bodyPr/>
        <a:lstStyle/>
        <a:p>
          <a:pPr algn="ctr"/>
          <a:r>
            <a:rPr lang="en-US" dirty="0"/>
            <a:t>Haplorrhine Shifts</a:t>
          </a:r>
        </a:p>
        <a:p>
          <a:pPr algn="ctr"/>
          <a:r>
            <a:rPr lang="en-US" dirty="0"/>
            <a:t>61.3  MYA</a:t>
          </a:r>
        </a:p>
        <a:p>
          <a:pPr algn="ctr"/>
          <a:r>
            <a:rPr lang="pt" dirty="0"/>
            <a:t>↓ </a:t>
          </a:r>
          <a:r>
            <a:rPr lang="pt" dirty="0" err="1"/>
            <a:t>retroHP_res</a:t>
          </a:r>
          <a:r>
            <a:rPr lang="pt" dirty="0"/>
            <a:t>\</a:t>
          </a:r>
          <a:r>
            <a:rPr lang="pt" dirty="0" err="1"/>
            <a:t>n</a:t>
          </a:r>
          <a:r>
            <a:rPr lang="pt" dirty="0"/>
            <a:t> ↑ CA2_res</a:t>
          </a:r>
          <a:endParaRPr lang="en-US" dirty="0"/>
        </a:p>
        <a:p>
          <a:pPr algn="ctr"/>
          <a:endParaRPr lang="en-US" dirty="0"/>
        </a:p>
      </dgm:t>
    </dgm:pt>
    <dgm:pt modelId="{5E4FDCFD-15C2-224D-BDD0-0CCE619A07C5}" type="parTrans" cxnId="{27BA4229-8135-A246-8F93-2FA5A53E8DE4}">
      <dgm:prSet/>
      <dgm:spPr/>
      <dgm:t>
        <a:bodyPr/>
        <a:lstStyle/>
        <a:p>
          <a:pPr algn="ctr"/>
          <a:endParaRPr lang="en-US"/>
        </a:p>
      </dgm:t>
    </dgm:pt>
    <dgm:pt modelId="{99FCB17B-DE0B-424B-AF92-9EEA91D7F5BA}" type="sibTrans" cxnId="{27BA4229-8135-A246-8F93-2FA5A53E8DE4}">
      <dgm:prSet/>
      <dgm:spPr/>
      <dgm:t>
        <a:bodyPr/>
        <a:lstStyle/>
        <a:p>
          <a:pPr algn="ctr"/>
          <a:endParaRPr lang="en-US"/>
        </a:p>
      </dgm:t>
    </dgm:pt>
    <dgm:pt modelId="{D1129732-B616-8D47-8450-E883D539A2CC}">
      <dgm:prSet phldrT="[Text]"/>
      <dgm:spPr/>
      <dgm:t>
        <a:bodyPr/>
        <a:lstStyle/>
        <a:p>
          <a:pPr algn="ctr"/>
          <a:r>
            <a:rPr lang="en-US" dirty="0"/>
            <a:t> Anthropoid Shifts</a:t>
          </a:r>
        </a:p>
        <a:p>
          <a:pPr algn="ctr"/>
          <a:r>
            <a:rPr lang="en-US" dirty="0"/>
            <a:t>41.7 MYA</a:t>
          </a:r>
        </a:p>
        <a:p>
          <a:pPr algn="ctr"/>
          <a:r>
            <a:rPr lang="en-US" dirty="0"/>
            <a:t>↑ </a:t>
          </a:r>
          <a:r>
            <a:rPr lang="en-US" dirty="0" err="1"/>
            <a:t>Hilus_res</a:t>
          </a:r>
          <a:endParaRPr lang="en-US" dirty="0"/>
        </a:p>
      </dgm:t>
    </dgm:pt>
    <dgm:pt modelId="{CA3CA69A-7E6F-2A4B-9A5A-52AB9D2821A2}" type="parTrans" cxnId="{DCC2F54C-8982-1549-8179-1D29C5475CCA}">
      <dgm:prSet/>
      <dgm:spPr/>
      <dgm:t>
        <a:bodyPr/>
        <a:lstStyle/>
        <a:p>
          <a:pPr algn="ctr"/>
          <a:endParaRPr lang="en-US"/>
        </a:p>
      </dgm:t>
    </dgm:pt>
    <dgm:pt modelId="{352D06EB-7CBC-9C40-809C-5875F9F12FEF}" type="sibTrans" cxnId="{DCC2F54C-8982-1549-8179-1D29C5475CCA}">
      <dgm:prSet/>
      <dgm:spPr/>
      <dgm:t>
        <a:bodyPr/>
        <a:lstStyle/>
        <a:p>
          <a:pPr algn="ctr"/>
          <a:endParaRPr lang="en-US"/>
        </a:p>
      </dgm:t>
    </dgm:pt>
    <dgm:pt modelId="{B916774B-D5FA-E849-A3E7-5B09A715E5FB}">
      <dgm:prSet/>
      <dgm:spPr/>
      <dgm:t>
        <a:bodyPr/>
        <a:lstStyle/>
        <a:p>
          <a:r>
            <a:rPr lang="en-US" dirty="0"/>
            <a:t>Pan-Homo Shifts </a:t>
          </a:r>
        </a:p>
      </dgm:t>
    </dgm:pt>
    <dgm:pt modelId="{6504BAF3-1424-364A-8D0A-F38B377DBFF7}" type="parTrans" cxnId="{ADAE8DE9-65F7-9D4D-9729-BA3A517B4149}">
      <dgm:prSet/>
      <dgm:spPr/>
      <dgm:t>
        <a:bodyPr/>
        <a:lstStyle/>
        <a:p>
          <a:endParaRPr lang="en-US"/>
        </a:p>
      </dgm:t>
    </dgm:pt>
    <dgm:pt modelId="{9344FE0E-2816-9047-BCB0-2D7E6343854C}" type="sibTrans" cxnId="{ADAE8DE9-65F7-9D4D-9729-BA3A517B4149}">
      <dgm:prSet/>
      <dgm:spPr/>
      <dgm:t>
        <a:bodyPr/>
        <a:lstStyle/>
        <a:p>
          <a:endParaRPr lang="en-US"/>
        </a:p>
      </dgm:t>
    </dgm:pt>
    <dgm:pt modelId="{3732E4E1-71FA-3E4A-801B-8EBC021A4BBF}">
      <dgm:prSet/>
      <dgm:spPr/>
      <dgm:t>
        <a:bodyPr/>
        <a:lstStyle/>
        <a:p>
          <a:r>
            <a:rPr lang="en-US"/>
            <a:t>Catarrhine Shifts   </a:t>
          </a:r>
        </a:p>
      </dgm:t>
    </dgm:pt>
    <dgm:pt modelId="{CA4A1362-640E-4545-A6B7-15A8E637E73C}" type="parTrans" cxnId="{C725CC0A-E1D8-1A4F-BD13-0542653B875D}">
      <dgm:prSet/>
      <dgm:spPr/>
      <dgm:t>
        <a:bodyPr/>
        <a:lstStyle/>
        <a:p>
          <a:endParaRPr lang="en-US"/>
        </a:p>
      </dgm:t>
    </dgm:pt>
    <dgm:pt modelId="{9668ABD3-525F-D544-823A-75DF3D125DEA}" type="sibTrans" cxnId="{C725CC0A-E1D8-1A4F-BD13-0542653B875D}">
      <dgm:prSet/>
      <dgm:spPr/>
      <dgm:t>
        <a:bodyPr/>
        <a:lstStyle/>
        <a:p>
          <a:endParaRPr lang="en-US"/>
        </a:p>
      </dgm:t>
    </dgm:pt>
    <dgm:pt modelId="{FFC53447-CD4E-5842-8093-13CDE5D20200}">
      <dgm:prSet/>
      <dgm:spPr/>
      <dgm:t>
        <a:bodyPr/>
        <a:lstStyle/>
        <a:p>
          <a:r>
            <a:rPr lang="en-US"/>
            <a:t>Homo Shift</a:t>
          </a:r>
        </a:p>
      </dgm:t>
    </dgm:pt>
    <dgm:pt modelId="{41879CFB-D541-A641-919D-652E59A0C54F}" type="parTrans" cxnId="{17449B2D-496F-DD43-BD3B-B40A9D0F7635}">
      <dgm:prSet/>
      <dgm:spPr/>
      <dgm:t>
        <a:bodyPr/>
        <a:lstStyle/>
        <a:p>
          <a:endParaRPr lang="en-US"/>
        </a:p>
      </dgm:t>
    </dgm:pt>
    <dgm:pt modelId="{998D01B0-171D-0F40-8A9C-05375478E230}" type="sibTrans" cxnId="{17449B2D-496F-DD43-BD3B-B40A9D0F7635}">
      <dgm:prSet/>
      <dgm:spPr/>
      <dgm:t>
        <a:bodyPr/>
        <a:lstStyle/>
        <a:p>
          <a:endParaRPr lang="en-US"/>
        </a:p>
      </dgm:t>
    </dgm:pt>
    <dgm:pt modelId="{FCECB204-1EBF-2446-9339-226694C4A404}" type="pres">
      <dgm:prSet presAssocID="{95D2CA22-1E92-6B45-97EA-B74D306BDCD7}" presName="Name0" presStyleCnt="0">
        <dgm:presLayoutVars>
          <dgm:dir/>
          <dgm:animLvl val="lvl"/>
          <dgm:resizeHandles val="exact"/>
        </dgm:presLayoutVars>
      </dgm:prSet>
      <dgm:spPr/>
    </dgm:pt>
    <dgm:pt modelId="{97ABFD9D-CFEF-1F46-9C5A-9CC72711462F}" type="pres">
      <dgm:prSet presAssocID="{24072A40-51D7-6042-AD3A-72EDD5252B2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1C64E06-4746-0944-AE31-898EA0CD271C}" type="pres">
      <dgm:prSet presAssocID="{165D4E30-A7CA-BE48-A8A5-651F4B34667B}" presName="parTxOnlySpace" presStyleCnt="0"/>
      <dgm:spPr/>
    </dgm:pt>
    <dgm:pt modelId="{BAF8EE4A-E347-9046-9EAB-FCB5693E7A55}" type="pres">
      <dgm:prSet presAssocID="{59BE033C-0797-494C-A599-5BE08BE0BB5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081C163-820B-014C-857A-1C26991230D5}" type="pres">
      <dgm:prSet presAssocID="{99FCB17B-DE0B-424B-AF92-9EEA91D7F5BA}" presName="parTxOnlySpace" presStyleCnt="0"/>
      <dgm:spPr/>
    </dgm:pt>
    <dgm:pt modelId="{76836F51-B173-D746-B328-D904239EE623}" type="pres">
      <dgm:prSet presAssocID="{D1129732-B616-8D47-8450-E883D539A2C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7FE7D7B-6CBF-3240-B0F1-DD851B2768D4}" type="pres">
      <dgm:prSet presAssocID="{352D06EB-7CBC-9C40-809C-5875F9F12FEF}" presName="parTxOnlySpace" presStyleCnt="0"/>
      <dgm:spPr/>
    </dgm:pt>
    <dgm:pt modelId="{0F8EEF11-D6F5-A048-9136-041F5F41C4B9}" type="pres">
      <dgm:prSet presAssocID="{3732E4E1-71FA-3E4A-801B-8EBC021A4BB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3D1D911-70F7-BD4F-A4BD-4E3350645EDB}" type="pres">
      <dgm:prSet presAssocID="{9668ABD3-525F-D544-823A-75DF3D125DEA}" presName="parTxOnlySpace" presStyleCnt="0"/>
      <dgm:spPr/>
    </dgm:pt>
    <dgm:pt modelId="{B995E8EC-96BB-104B-8795-3668E8C1CCD2}" type="pres">
      <dgm:prSet presAssocID="{B916774B-D5FA-E849-A3E7-5B09A715E5F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5ED9B4B-297A-3A4B-8C79-DB36B23A8012}" type="pres">
      <dgm:prSet presAssocID="{9344FE0E-2816-9047-BCB0-2D7E6343854C}" presName="parTxOnlySpace" presStyleCnt="0"/>
      <dgm:spPr/>
    </dgm:pt>
    <dgm:pt modelId="{E14D9FE5-E5DA-E145-A047-84C764B7327F}" type="pres">
      <dgm:prSet presAssocID="{FFC53447-CD4E-5842-8093-13CDE5D2020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AE21206-B7C2-224A-8098-E93089165180}" srcId="{95D2CA22-1E92-6B45-97EA-B74D306BDCD7}" destId="{24072A40-51D7-6042-AD3A-72EDD5252B2B}" srcOrd="0" destOrd="0" parTransId="{C90AB2FC-C60B-EC46-8DEA-F853691E0D85}" sibTransId="{165D4E30-A7CA-BE48-A8A5-651F4B34667B}"/>
    <dgm:cxn modelId="{C725CC0A-E1D8-1A4F-BD13-0542653B875D}" srcId="{95D2CA22-1E92-6B45-97EA-B74D306BDCD7}" destId="{3732E4E1-71FA-3E4A-801B-8EBC021A4BBF}" srcOrd="3" destOrd="0" parTransId="{CA4A1362-640E-4545-A6B7-15A8E637E73C}" sibTransId="{9668ABD3-525F-D544-823A-75DF3D125DEA}"/>
    <dgm:cxn modelId="{A7D2571A-3EC4-0C4A-8BDC-5E74FAD35F8D}" type="presOf" srcId="{24072A40-51D7-6042-AD3A-72EDD5252B2B}" destId="{97ABFD9D-CFEF-1F46-9C5A-9CC72711462F}" srcOrd="0" destOrd="0" presId="urn:microsoft.com/office/officeart/2005/8/layout/chevron1"/>
    <dgm:cxn modelId="{E499E51C-7B99-B04B-A099-391CBC02ADEE}" type="presOf" srcId="{95D2CA22-1E92-6B45-97EA-B74D306BDCD7}" destId="{FCECB204-1EBF-2446-9339-226694C4A404}" srcOrd="0" destOrd="0" presId="urn:microsoft.com/office/officeart/2005/8/layout/chevron1"/>
    <dgm:cxn modelId="{27BA4229-8135-A246-8F93-2FA5A53E8DE4}" srcId="{95D2CA22-1E92-6B45-97EA-B74D306BDCD7}" destId="{59BE033C-0797-494C-A599-5BE08BE0BB54}" srcOrd="1" destOrd="0" parTransId="{5E4FDCFD-15C2-224D-BDD0-0CCE619A07C5}" sibTransId="{99FCB17B-DE0B-424B-AF92-9EEA91D7F5BA}"/>
    <dgm:cxn modelId="{17449B2D-496F-DD43-BD3B-B40A9D0F7635}" srcId="{95D2CA22-1E92-6B45-97EA-B74D306BDCD7}" destId="{FFC53447-CD4E-5842-8093-13CDE5D20200}" srcOrd="5" destOrd="0" parTransId="{41879CFB-D541-A641-919D-652E59A0C54F}" sibTransId="{998D01B0-171D-0F40-8A9C-05375478E230}"/>
    <dgm:cxn modelId="{3D1B8736-BB26-8C45-AC00-AA42BEADF141}" type="presOf" srcId="{FFC53447-CD4E-5842-8093-13CDE5D20200}" destId="{E14D9FE5-E5DA-E145-A047-84C764B7327F}" srcOrd="0" destOrd="0" presId="urn:microsoft.com/office/officeart/2005/8/layout/chevron1"/>
    <dgm:cxn modelId="{DCC2F54C-8982-1549-8179-1D29C5475CCA}" srcId="{95D2CA22-1E92-6B45-97EA-B74D306BDCD7}" destId="{D1129732-B616-8D47-8450-E883D539A2CC}" srcOrd="2" destOrd="0" parTransId="{CA3CA69A-7E6F-2A4B-9A5A-52AB9D2821A2}" sibTransId="{352D06EB-7CBC-9C40-809C-5875F9F12FEF}"/>
    <dgm:cxn modelId="{BA64A78C-BC37-514B-8DFB-C714100EAD5C}" type="presOf" srcId="{59BE033C-0797-494C-A599-5BE08BE0BB54}" destId="{BAF8EE4A-E347-9046-9EAB-FCB5693E7A55}" srcOrd="0" destOrd="0" presId="urn:microsoft.com/office/officeart/2005/8/layout/chevron1"/>
    <dgm:cxn modelId="{AC38B691-E404-454A-A38A-190A33843207}" type="presOf" srcId="{3732E4E1-71FA-3E4A-801B-8EBC021A4BBF}" destId="{0F8EEF11-D6F5-A048-9136-041F5F41C4B9}" srcOrd="0" destOrd="0" presId="urn:microsoft.com/office/officeart/2005/8/layout/chevron1"/>
    <dgm:cxn modelId="{2B3848B6-D867-AF4C-A246-CDD7CCB8B75C}" type="presOf" srcId="{D1129732-B616-8D47-8450-E883D539A2CC}" destId="{76836F51-B173-D746-B328-D904239EE623}" srcOrd="0" destOrd="0" presId="urn:microsoft.com/office/officeart/2005/8/layout/chevron1"/>
    <dgm:cxn modelId="{2D53E4CE-51B9-F247-8CC9-068B83E9DF0B}" type="presOf" srcId="{B916774B-D5FA-E849-A3E7-5B09A715E5FB}" destId="{B995E8EC-96BB-104B-8795-3668E8C1CCD2}" srcOrd="0" destOrd="0" presId="urn:microsoft.com/office/officeart/2005/8/layout/chevron1"/>
    <dgm:cxn modelId="{ADAE8DE9-65F7-9D4D-9729-BA3A517B4149}" srcId="{95D2CA22-1E92-6B45-97EA-B74D306BDCD7}" destId="{B916774B-D5FA-E849-A3E7-5B09A715E5FB}" srcOrd="4" destOrd="0" parTransId="{6504BAF3-1424-364A-8D0A-F38B377DBFF7}" sibTransId="{9344FE0E-2816-9047-BCB0-2D7E6343854C}"/>
    <dgm:cxn modelId="{7204E830-1011-7240-ABA5-D311B51EF5CC}" type="presParOf" srcId="{FCECB204-1EBF-2446-9339-226694C4A404}" destId="{97ABFD9D-CFEF-1F46-9C5A-9CC72711462F}" srcOrd="0" destOrd="0" presId="urn:microsoft.com/office/officeart/2005/8/layout/chevron1"/>
    <dgm:cxn modelId="{D5E2353C-CF6A-CF4D-BF01-B2B85833F4A1}" type="presParOf" srcId="{FCECB204-1EBF-2446-9339-226694C4A404}" destId="{41C64E06-4746-0944-AE31-898EA0CD271C}" srcOrd="1" destOrd="0" presId="urn:microsoft.com/office/officeart/2005/8/layout/chevron1"/>
    <dgm:cxn modelId="{2AADD223-245B-7544-9574-8483434157B1}" type="presParOf" srcId="{FCECB204-1EBF-2446-9339-226694C4A404}" destId="{BAF8EE4A-E347-9046-9EAB-FCB5693E7A55}" srcOrd="2" destOrd="0" presId="urn:microsoft.com/office/officeart/2005/8/layout/chevron1"/>
    <dgm:cxn modelId="{7F5765CF-65F7-1845-A73A-13F20E578606}" type="presParOf" srcId="{FCECB204-1EBF-2446-9339-226694C4A404}" destId="{0081C163-820B-014C-857A-1C26991230D5}" srcOrd="3" destOrd="0" presId="urn:microsoft.com/office/officeart/2005/8/layout/chevron1"/>
    <dgm:cxn modelId="{4A00096D-BFAB-1F40-8A5E-F19C79CD5C8C}" type="presParOf" srcId="{FCECB204-1EBF-2446-9339-226694C4A404}" destId="{76836F51-B173-D746-B328-D904239EE623}" srcOrd="4" destOrd="0" presId="urn:microsoft.com/office/officeart/2005/8/layout/chevron1"/>
    <dgm:cxn modelId="{0D055180-49CB-E042-A8F3-A5D99F24086A}" type="presParOf" srcId="{FCECB204-1EBF-2446-9339-226694C4A404}" destId="{27FE7D7B-6CBF-3240-B0F1-DD851B2768D4}" srcOrd="5" destOrd="0" presId="urn:microsoft.com/office/officeart/2005/8/layout/chevron1"/>
    <dgm:cxn modelId="{C80B0DAF-7EFC-044F-BA83-F5C2505D2B87}" type="presParOf" srcId="{FCECB204-1EBF-2446-9339-226694C4A404}" destId="{0F8EEF11-D6F5-A048-9136-041F5F41C4B9}" srcOrd="6" destOrd="0" presId="urn:microsoft.com/office/officeart/2005/8/layout/chevron1"/>
    <dgm:cxn modelId="{05352CF7-1147-5C4A-8146-544EC32BFCD9}" type="presParOf" srcId="{FCECB204-1EBF-2446-9339-226694C4A404}" destId="{63D1D911-70F7-BD4F-A4BD-4E3350645EDB}" srcOrd="7" destOrd="0" presId="urn:microsoft.com/office/officeart/2005/8/layout/chevron1"/>
    <dgm:cxn modelId="{B6C2C5BB-B24A-AC47-AA5B-03DB5A3D833D}" type="presParOf" srcId="{FCECB204-1EBF-2446-9339-226694C4A404}" destId="{B995E8EC-96BB-104B-8795-3668E8C1CCD2}" srcOrd="8" destOrd="0" presId="urn:microsoft.com/office/officeart/2005/8/layout/chevron1"/>
    <dgm:cxn modelId="{9FD88260-559D-3F45-8AAD-BB13A5937A7B}" type="presParOf" srcId="{FCECB204-1EBF-2446-9339-226694C4A404}" destId="{C5ED9B4B-297A-3A4B-8C79-DB36B23A8012}" srcOrd="9" destOrd="0" presId="urn:microsoft.com/office/officeart/2005/8/layout/chevron1"/>
    <dgm:cxn modelId="{DEA672B1-0C58-0A43-BBB3-EE90C3305834}" type="presParOf" srcId="{FCECB204-1EBF-2446-9339-226694C4A404}" destId="{E14D9FE5-E5DA-E145-A047-84C764B7327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BFD9D-CFEF-1F46-9C5A-9CC72711462F}">
      <dsp:nvSpPr>
        <dsp:cNvPr id="0" name=""/>
        <dsp:cNvSpPr/>
      </dsp:nvSpPr>
      <dsp:spPr>
        <a:xfrm>
          <a:off x="2649" y="861175"/>
          <a:ext cx="985787" cy="394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Ancestral State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65 MYA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SCZ, Fibers, FD, CA3, CA1</a:t>
          </a:r>
        </a:p>
      </dsp:txBody>
      <dsp:txXfrm>
        <a:off x="199807" y="861175"/>
        <a:ext cx="591472" cy="394315"/>
      </dsp:txXfrm>
    </dsp:sp>
    <dsp:sp modelId="{BAF8EE4A-E347-9046-9EAB-FCB5693E7A55}">
      <dsp:nvSpPr>
        <dsp:cNvPr id="0" name=""/>
        <dsp:cNvSpPr/>
      </dsp:nvSpPr>
      <dsp:spPr>
        <a:xfrm>
          <a:off x="889859" y="861175"/>
          <a:ext cx="985787" cy="394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Haplorrhine Shifts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61.3  MYA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" sz="500" kern="1200" dirty="0"/>
            <a:t>↓ </a:t>
          </a:r>
          <a:r>
            <a:rPr lang="pt" sz="500" kern="1200" dirty="0" err="1"/>
            <a:t>retroHP_res</a:t>
          </a:r>
          <a:r>
            <a:rPr lang="pt" sz="500" kern="1200" dirty="0"/>
            <a:t>\</a:t>
          </a:r>
          <a:r>
            <a:rPr lang="pt" sz="500" kern="1200" dirty="0" err="1"/>
            <a:t>n</a:t>
          </a:r>
          <a:r>
            <a:rPr lang="pt" sz="500" kern="1200" dirty="0"/>
            <a:t> ↑ CA2_res</a:t>
          </a:r>
          <a:endParaRPr lang="en-US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087017" y="861175"/>
        <a:ext cx="591472" cy="394315"/>
      </dsp:txXfrm>
    </dsp:sp>
    <dsp:sp modelId="{76836F51-B173-D746-B328-D904239EE623}">
      <dsp:nvSpPr>
        <dsp:cNvPr id="0" name=""/>
        <dsp:cNvSpPr/>
      </dsp:nvSpPr>
      <dsp:spPr>
        <a:xfrm>
          <a:off x="1777068" y="861175"/>
          <a:ext cx="985787" cy="394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Anthropoid Shifts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41.7 MYA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↑ </a:t>
          </a:r>
          <a:r>
            <a:rPr lang="en-US" sz="500" kern="1200" dirty="0" err="1"/>
            <a:t>Hilus_res</a:t>
          </a:r>
          <a:endParaRPr lang="en-US" sz="500" kern="1200" dirty="0"/>
        </a:p>
      </dsp:txBody>
      <dsp:txXfrm>
        <a:off x="1974226" y="861175"/>
        <a:ext cx="591472" cy="394315"/>
      </dsp:txXfrm>
    </dsp:sp>
    <dsp:sp modelId="{0F8EEF11-D6F5-A048-9136-041F5F41C4B9}">
      <dsp:nvSpPr>
        <dsp:cNvPr id="0" name=""/>
        <dsp:cNvSpPr/>
      </dsp:nvSpPr>
      <dsp:spPr>
        <a:xfrm>
          <a:off x="2664277" y="861175"/>
          <a:ext cx="985787" cy="394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Catarrhine Shifts   </a:t>
          </a:r>
        </a:p>
      </dsp:txBody>
      <dsp:txXfrm>
        <a:off x="2861435" y="861175"/>
        <a:ext cx="591472" cy="394315"/>
      </dsp:txXfrm>
    </dsp:sp>
    <dsp:sp modelId="{B995E8EC-96BB-104B-8795-3668E8C1CCD2}">
      <dsp:nvSpPr>
        <dsp:cNvPr id="0" name=""/>
        <dsp:cNvSpPr/>
      </dsp:nvSpPr>
      <dsp:spPr>
        <a:xfrm>
          <a:off x="3551486" y="861175"/>
          <a:ext cx="985787" cy="394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Pan-Homo Shifts </a:t>
          </a:r>
        </a:p>
      </dsp:txBody>
      <dsp:txXfrm>
        <a:off x="3748644" y="861175"/>
        <a:ext cx="591472" cy="394315"/>
      </dsp:txXfrm>
    </dsp:sp>
    <dsp:sp modelId="{E14D9FE5-E5DA-E145-A047-84C764B7327F}">
      <dsp:nvSpPr>
        <dsp:cNvPr id="0" name=""/>
        <dsp:cNvSpPr/>
      </dsp:nvSpPr>
      <dsp:spPr>
        <a:xfrm>
          <a:off x="4438695" y="861175"/>
          <a:ext cx="985787" cy="394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Homo Shift</a:t>
          </a:r>
        </a:p>
      </dsp:txBody>
      <dsp:txXfrm>
        <a:off x="4635853" y="861175"/>
        <a:ext cx="591472" cy="394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2510-A959-7D4D-937B-066A95DED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23BDB-5C61-BC40-8B6D-88F255354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10F3-FE11-CA49-B97A-5944B2D3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CF6F-907A-2843-8B26-DBB1C148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3409-2134-CD46-8273-24E81BE4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9CE0-64E4-1B4F-93DB-61B3F321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E862D-61B8-6043-A2A4-18B1BE8D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8986-A631-374D-B99C-175CF649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7FA2-1DAE-884D-9BA8-E03919CC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ED31-0A05-FB4B-A0A2-D4FCB621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5013D-678A-3F46-8407-0D16DEC0B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C7D14-C928-A044-9C64-E2868BFB6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8301E-4790-A040-A277-EC0CBA52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8ABB-427D-F447-9573-89167137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F1BF-21C2-B843-92F5-A5884AD0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628D-57B3-1D42-8F85-EC61B6F4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E219-850F-9649-B8DF-675B9131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ECA5-6E6C-8743-88E9-8CDD3E72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36BC6-2D01-FF40-B216-C5042DE2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70A04-A74B-0242-94D3-E41F350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7973-5CF9-5D41-943A-91517A5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BF2A-D5A8-FF4B-8644-8F010AB29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54B2-3338-F84F-B109-B59A024E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11BD-68BF-6544-9C20-F1B45748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4623-5A22-E64A-9B83-4A3F06BC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FAFD-CAA0-7344-9B98-D46AF2EC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1C6B-463C-814D-9DB4-DF5B04DB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9871-B3FC-6A4E-A984-34AA28AB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88D0-4372-E341-9289-DE7A3223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6B80-C0CE-8F4E-99BE-B999547B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3C996-27D1-844B-9A69-8E0DCA1F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A99C-27F4-5B41-988F-EC8F322A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B786-9214-9649-B645-9057B7A5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BA57C-1CA2-6C4E-A545-9E0E78E2F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2624A-77A2-AA48-8467-74AE1DFA1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54A09-9C85-594F-8461-27F910236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329A7-6433-1E43-8133-56C4EE58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1E358-4F5A-D84F-BB99-0CB43FE7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C0667-10BB-5545-A91B-71A9289F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4051-C2A3-AE4D-A2E8-B8E56B3E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8B705-6F67-4D48-B52D-74CF5F88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87409-6445-6445-9DFB-823638EE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430EB-DE08-9D42-9CF3-04CB224B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6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3C8FB-3C43-C64D-9269-08D24647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609C9-DA7C-E04B-9B63-7E3100C8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C0971-9007-B24C-9D90-D5F2E2C7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51C7-745A-BB4B-B596-5B167B89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F79-2A1B-8C45-8306-B05338A1B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95E6E-E5D1-4C48-AE30-1678CE6E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C7AA4-B528-1347-B409-B65F1C05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0B84A-855B-614B-96F1-59EF888F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0C8A4-DB28-C242-A6E6-2B9515C5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A1A8-FEF2-D74A-8BCD-CFCF9434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93312-1D2C-CF47-95E3-AF411E6DD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669EC-A8CA-5C4B-AA97-4E20832B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2B7D5-C498-994D-92A4-C649513E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10128-5C4E-A449-8D64-E40A4868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62C29-09A8-0944-88EA-8AFDB217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93069-2B4B-744B-9AA9-1DC1C09F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CFED-8920-1147-A4AC-FDAAB90B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6535-FE8F-1747-9E80-CAECCFFA7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9B26-260E-4447-A365-564F54440A5E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E957-7780-C54B-B44E-55C7DC767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1D5C-4149-244B-BC48-FBA5FDE22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09F98-94C9-9147-8A61-A5309F3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2046E-B07C-6148-9872-1C0A96FC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7" y="1"/>
            <a:ext cx="8419814" cy="543833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2F94DB1-06B0-FA42-9568-BA08571DC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743354"/>
              </p:ext>
            </p:extLst>
          </p:nvPr>
        </p:nvGraphicFramePr>
        <p:xfrm>
          <a:off x="1354667" y="4851401"/>
          <a:ext cx="5427133" cy="21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733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Schilder</dc:creator>
  <cp:lastModifiedBy>Brian Schilder</cp:lastModifiedBy>
  <cp:revision>2</cp:revision>
  <dcterms:created xsi:type="dcterms:W3CDTF">2019-02-25T03:34:31Z</dcterms:created>
  <dcterms:modified xsi:type="dcterms:W3CDTF">2019-02-25T03:45:29Z</dcterms:modified>
</cp:coreProperties>
</file>