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8E"/>
    <a:srgbClr val="CB0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-5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9E5DE-D681-4041-8F4D-0E823AE7DA1A}" type="doc">
      <dgm:prSet loTypeId="urn:microsoft.com/office/officeart/2005/8/layout/cycle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73843D-483D-1F40-889B-0E0A96B8174D}">
      <dgm:prSet phldrT="[Text]"/>
      <dgm:spPr/>
      <dgm:t>
        <a:bodyPr/>
        <a:lstStyle/>
        <a:p>
          <a:r>
            <a:rPr lang="en-US" dirty="0" smtClean="0"/>
            <a:t>SCZ</a:t>
          </a:r>
          <a:endParaRPr lang="en-US" dirty="0"/>
        </a:p>
      </dgm:t>
    </dgm:pt>
    <dgm:pt modelId="{0CD9614A-C9AE-5D49-A1DC-258D19A8ED0A}" type="parTrans" cxnId="{E879214F-27CF-5640-BA63-445288DD435A}">
      <dgm:prSet/>
      <dgm:spPr/>
      <dgm:t>
        <a:bodyPr/>
        <a:lstStyle/>
        <a:p>
          <a:endParaRPr lang="en-US"/>
        </a:p>
      </dgm:t>
    </dgm:pt>
    <dgm:pt modelId="{4C511465-8A70-3D40-8F59-23FB05E3CFBE}" type="sibTrans" cxnId="{E879214F-27CF-5640-BA63-445288DD435A}">
      <dgm:prSet/>
      <dgm:spPr/>
      <dgm:t>
        <a:bodyPr/>
        <a:lstStyle/>
        <a:p>
          <a:endParaRPr lang="en-US"/>
        </a:p>
      </dgm:t>
    </dgm:pt>
    <dgm:pt modelId="{CB42EEEF-00C7-3841-926C-9A90B7AAA761}">
      <dgm:prSet phldrT="[Text]"/>
      <dgm:spPr/>
      <dgm:t>
        <a:bodyPr/>
        <a:lstStyle/>
        <a:p>
          <a:r>
            <a:rPr lang="en-US" dirty="0" smtClean="0"/>
            <a:t>DG</a:t>
          </a:r>
          <a:endParaRPr lang="en-US" dirty="0"/>
        </a:p>
      </dgm:t>
    </dgm:pt>
    <dgm:pt modelId="{6CEB61C6-CBB3-6F44-B0B9-1FC9A56B5997}" type="parTrans" cxnId="{1F74B75E-496C-7649-8A70-3DF08603F4D4}">
      <dgm:prSet/>
      <dgm:spPr/>
      <dgm:t>
        <a:bodyPr/>
        <a:lstStyle/>
        <a:p>
          <a:endParaRPr lang="en-US"/>
        </a:p>
      </dgm:t>
    </dgm:pt>
    <dgm:pt modelId="{2C80D410-C636-6346-98EE-C7CEB5D465B7}" type="sibTrans" cxnId="{1F74B75E-496C-7649-8A70-3DF08603F4D4}">
      <dgm:prSet/>
      <dgm:spPr/>
      <dgm:t>
        <a:bodyPr/>
        <a:lstStyle/>
        <a:p>
          <a:endParaRPr lang="en-US"/>
        </a:p>
      </dgm:t>
    </dgm:pt>
    <dgm:pt modelId="{FE3484AE-B8B3-D343-B4E2-89120E6C3131}">
      <dgm:prSet phldrT="[Text]"/>
      <dgm:spPr/>
      <dgm:t>
        <a:bodyPr/>
        <a:lstStyle/>
        <a:p>
          <a:r>
            <a:rPr lang="en-US" dirty="0" smtClean="0"/>
            <a:t>CA3</a:t>
          </a:r>
          <a:endParaRPr lang="en-US" dirty="0"/>
        </a:p>
      </dgm:t>
    </dgm:pt>
    <dgm:pt modelId="{C3BAED9C-ADB7-BC48-87A2-F694286B3B53}" type="parTrans" cxnId="{6F48F44B-96C5-0840-8518-3AD593B88606}">
      <dgm:prSet/>
      <dgm:spPr/>
      <dgm:t>
        <a:bodyPr/>
        <a:lstStyle/>
        <a:p>
          <a:endParaRPr lang="en-US"/>
        </a:p>
      </dgm:t>
    </dgm:pt>
    <dgm:pt modelId="{06BB9F62-B06D-6B43-A692-131E9D19A640}" type="sibTrans" cxnId="{6F48F44B-96C5-0840-8518-3AD593B88606}">
      <dgm:prSet/>
      <dgm:spPr/>
      <dgm:t>
        <a:bodyPr/>
        <a:lstStyle/>
        <a:p>
          <a:endParaRPr lang="en-US"/>
        </a:p>
      </dgm:t>
    </dgm:pt>
    <dgm:pt modelId="{C6D23F89-C150-6A42-9B33-19F04ABAFAB7}">
      <dgm:prSet phldrT="[Text]"/>
      <dgm:spPr/>
      <dgm:t>
        <a:bodyPr/>
        <a:lstStyle/>
        <a:p>
          <a:r>
            <a:rPr lang="en-US" dirty="0" smtClean="0"/>
            <a:t>CA2</a:t>
          </a:r>
          <a:endParaRPr lang="en-US" dirty="0"/>
        </a:p>
      </dgm:t>
    </dgm:pt>
    <dgm:pt modelId="{D52BBEC1-E691-4A40-B039-452A450CF694}" type="parTrans" cxnId="{21186F56-DFFD-9C47-8B4E-20B6FCDB1334}">
      <dgm:prSet/>
      <dgm:spPr/>
      <dgm:t>
        <a:bodyPr/>
        <a:lstStyle/>
        <a:p>
          <a:endParaRPr lang="en-US"/>
        </a:p>
      </dgm:t>
    </dgm:pt>
    <dgm:pt modelId="{50638797-7C36-B044-9569-84DCB81BB99F}" type="sibTrans" cxnId="{21186F56-DFFD-9C47-8B4E-20B6FCDB1334}">
      <dgm:prSet/>
      <dgm:spPr/>
      <dgm:t>
        <a:bodyPr/>
        <a:lstStyle/>
        <a:p>
          <a:endParaRPr lang="en-US"/>
        </a:p>
      </dgm:t>
    </dgm:pt>
    <dgm:pt modelId="{1AB44A88-CF82-2041-ABA3-CE3A962BAF0F}">
      <dgm:prSet phldrT="[Text]"/>
      <dgm:spPr/>
      <dgm:t>
        <a:bodyPr/>
        <a:lstStyle/>
        <a:p>
          <a:r>
            <a:rPr lang="en-US" dirty="0" smtClean="0"/>
            <a:t>CA1</a:t>
          </a:r>
          <a:endParaRPr lang="en-US" dirty="0"/>
        </a:p>
      </dgm:t>
    </dgm:pt>
    <dgm:pt modelId="{A50BBE50-9299-5F49-A01D-189BACBA67A5}" type="parTrans" cxnId="{FAB75219-05CB-A640-9C2B-E1E4426D72C5}">
      <dgm:prSet/>
      <dgm:spPr/>
      <dgm:t>
        <a:bodyPr/>
        <a:lstStyle/>
        <a:p>
          <a:endParaRPr lang="en-US"/>
        </a:p>
      </dgm:t>
    </dgm:pt>
    <dgm:pt modelId="{ABDD3038-C2D2-6741-B01E-43623BAD8915}" type="sibTrans" cxnId="{FAB75219-05CB-A640-9C2B-E1E4426D72C5}">
      <dgm:prSet/>
      <dgm:spPr/>
      <dgm:t>
        <a:bodyPr/>
        <a:lstStyle/>
        <a:p>
          <a:endParaRPr lang="en-US"/>
        </a:p>
      </dgm:t>
    </dgm:pt>
    <dgm:pt modelId="{524433AD-B3AB-D141-B642-229DD0734FEA}">
      <dgm:prSet/>
      <dgm:spPr/>
      <dgm:t>
        <a:bodyPr/>
        <a:lstStyle/>
        <a:p>
          <a:r>
            <a:rPr lang="en-US" dirty="0" smtClean="0"/>
            <a:t>Sub</a:t>
          </a:r>
          <a:endParaRPr lang="en-US" dirty="0"/>
        </a:p>
      </dgm:t>
    </dgm:pt>
    <dgm:pt modelId="{3637980D-7B0A-B045-B37C-20B924EB9317}" type="parTrans" cxnId="{70D61B78-D0CB-BC40-B7A0-7CAA1A9798D1}">
      <dgm:prSet/>
      <dgm:spPr/>
      <dgm:t>
        <a:bodyPr/>
        <a:lstStyle/>
        <a:p>
          <a:endParaRPr lang="en-US"/>
        </a:p>
      </dgm:t>
    </dgm:pt>
    <dgm:pt modelId="{18998BB3-4E6E-AC42-B1CA-142B9C3CC6C3}" type="sibTrans" cxnId="{70D61B78-D0CB-BC40-B7A0-7CAA1A9798D1}">
      <dgm:prSet/>
      <dgm:spPr/>
      <dgm:t>
        <a:bodyPr/>
        <a:lstStyle/>
        <a:p>
          <a:endParaRPr lang="en-US"/>
        </a:p>
      </dgm:t>
    </dgm:pt>
    <dgm:pt modelId="{28F94464-AB51-054D-A338-1A60283A2F4D}" type="pres">
      <dgm:prSet presAssocID="{B449E5DE-D681-4041-8F4D-0E823AE7DA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5B9F44-C9B2-6C46-866C-26C5E9BFB9AC}" type="pres">
      <dgm:prSet presAssocID="{E173843D-483D-1F40-889B-0E0A96B8174D}" presName="node" presStyleLbl="node1" presStyleIdx="0" presStyleCnt="6" custScaleX="111800" custScaleY="1622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CEE5C-9BBF-4A4D-9672-0D4360E8890A}" type="pres">
      <dgm:prSet presAssocID="{E173843D-483D-1F40-889B-0E0A96B8174D}" presName="spNode" presStyleCnt="0"/>
      <dgm:spPr/>
    </dgm:pt>
    <dgm:pt modelId="{C715FAFA-B6C4-134C-AB20-E03EC124CF90}" type="pres">
      <dgm:prSet presAssocID="{4C511465-8A70-3D40-8F59-23FB05E3CFBE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CE0A0B6-C6A8-EF43-B756-87A01974558A}" type="pres">
      <dgm:prSet presAssocID="{CB42EEEF-00C7-3841-926C-9A90B7AAA761}" presName="node" presStyleLbl="node1" presStyleIdx="1" presStyleCnt="6" custScaleX="48050" custScaleY="80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2247D-B2B4-3243-8BBC-49666854E8BE}" type="pres">
      <dgm:prSet presAssocID="{CB42EEEF-00C7-3841-926C-9A90B7AAA761}" presName="spNode" presStyleCnt="0"/>
      <dgm:spPr/>
    </dgm:pt>
    <dgm:pt modelId="{9F314DDB-603C-0A42-BB51-FCEC1EB414BD}" type="pres">
      <dgm:prSet presAssocID="{2C80D410-C636-6346-98EE-C7CEB5D465B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E394229-BE55-0645-9FBC-AC6137DAD942}" type="pres">
      <dgm:prSet presAssocID="{FE3484AE-B8B3-D343-B4E2-89120E6C3131}" presName="node" presStyleLbl="node1" presStyleIdx="2" presStyleCnt="6" custScaleX="129649" custScaleY="179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4711F-F89F-AB47-83B2-CD7C61D8F7E2}" type="pres">
      <dgm:prSet presAssocID="{FE3484AE-B8B3-D343-B4E2-89120E6C3131}" presName="spNode" presStyleCnt="0"/>
      <dgm:spPr/>
    </dgm:pt>
    <dgm:pt modelId="{97503352-3355-2E4F-8E42-2FF5A28658CF}" type="pres">
      <dgm:prSet presAssocID="{06BB9F62-B06D-6B43-A692-131E9D19A640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A400D89-F16C-5140-B431-71F58D15AEF7}" type="pres">
      <dgm:prSet presAssocID="{C6D23F89-C150-6A42-9B33-19F04ABAFAB7}" presName="node" presStyleLbl="node1" presStyleIdx="3" presStyleCnt="6" custScaleX="109431" custScaleY="162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471D2-BBFA-FB4B-BB9B-BFA08160A31D}" type="pres">
      <dgm:prSet presAssocID="{C6D23F89-C150-6A42-9B33-19F04ABAFAB7}" presName="spNode" presStyleCnt="0"/>
      <dgm:spPr/>
    </dgm:pt>
    <dgm:pt modelId="{8CD5BA68-7266-4F46-9F38-E072BE1BE42E}" type="pres">
      <dgm:prSet presAssocID="{50638797-7C36-B044-9569-84DCB81BB99F}" presName="sibTrans" presStyleLbl="sibTrans1D1" presStyleIdx="3" presStyleCnt="6"/>
      <dgm:spPr/>
      <dgm:t>
        <a:bodyPr/>
        <a:lstStyle/>
        <a:p>
          <a:endParaRPr lang="en-US"/>
        </a:p>
      </dgm:t>
    </dgm:pt>
    <dgm:pt modelId="{E1A83C87-44BF-824D-A7FF-652591AD1785}" type="pres">
      <dgm:prSet presAssocID="{1AB44A88-CF82-2041-ABA3-CE3A962BAF0F}" presName="node" presStyleLbl="node1" presStyleIdx="4" presStyleCnt="6" custScaleX="83592" custScaleY="12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64687-F723-2140-B37F-6513125EDD41}" type="pres">
      <dgm:prSet presAssocID="{1AB44A88-CF82-2041-ABA3-CE3A962BAF0F}" presName="spNode" presStyleCnt="0"/>
      <dgm:spPr/>
    </dgm:pt>
    <dgm:pt modelId="{424E72DB-7C1C-F24E-BEC8-E0F5BBCD77FA}" type="pres">
      <dgm:prSet presAssocID="{ABDD3038-C2D2-6741-B01E-43623BAD891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9C47D39F-A930-FA4D-A35F-4F49B62C8456}" type="pres">
      <dgm:prSet presAssocID="{524433AD-B3AB-D141-B642-229DD0734FEA}" presName="node" presStyleLbl="node1" presStyleIdx="5" presStyleCnt="6" custScaleX="127503" custScaleY="185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5746-69E8-6E42-9BD5-0D0149DED273}" type="pres">
      <dgm:prSet presAssocID="{524433AD-B3AB-D141-B642-229DD0734FEA}" presName="spNode" presStyleCnt="0"/>
      <dgm:spPr/>
    </dgm:pt>
    <dgm:pt modelId="{049802E7-C7CC-3345-B530-4B160164F318}" type="pres">
      <dgm:prSet presAssocID="{18998BB3-4E6E-AC42-B1CA-142B9C3CC6C3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0FDC30EF-A4A1-9843-AED8-87148251E4C5}" type="presOf" srcId="{B449E5DE-D681-4041-8F4D-0E823AE7DA1A}" destId="{28F94464-AB51-054D-A338-1A60283A2F4D}" srcOrd="0" destOrd="0" presId="urn:microsoft.com/office/officeart/2005/8/layout/cycle5"/>
    <dgm:cxn modelId="{0C89CEB4-6CE3-6246-A74C-E88309A62FAB}" type="presOf" srcId="{06BB9F62-B06D-6B43-A692-131E9D19A640}" destId="{97503352-3355-2E4F-8E42-2FF5A28658CF}" srcOrd="0" destOrd="0" presId="urn:microsoft.com/office/officeart/2005/8/layout/cycle5"/>
    <dgm:cxn modelId="{95BA6CEF-3D01-8644-8FDE-DE7D3E2EB772}" type="presOf" srcId="{C6D23F89-C150-6A42-9B33-19F04ABAFAB7}" destId="{9A400D89-F16C-5140-B431-71F58D15AEF7}" srcOrd="0" destOrd="0" presId="urn:microsoft.com/office/officeart/2005/8/layout/cycle5"/>
    <dgm:cxn modelId="{B45B5050-D0CF-3149-B51F-ED6059155A5E}" type="presOf" srcId="{18998BB3-4E6E-AC42-B1CA-142B9C3CC6C3}" destId="{049802E7-C7CC-3345-B530-4B160164F318}" srcOrd="0" destOrd="0" presId="urn:microsoft.com/office/officeart/2005/8/layout/cycle5"/>
    <dgm:cxn modelId="{4EFCA09E-058F-614E-8D74-0EB4355E75EA}" type="presOf" srcId="{E173843D-483D-1F40-889B-0E0A96B8174D}" destId="{9C5B9F44-C9B2-6C46-866C-26C5E9BFB9AC}" srcOrd="0" destOrd="0" presId="urn:microsoft.com/office/officeart/2005/8/layout/cycle5"/>
    <dgm:cxn modelId="{FAB75219-05CB-A640-9C2B-E1E4426D72C5}" srcId="{B449E5DE-D681-4041-8F4D-0E823AE7DA1A}" destId="{1AB44A88-CF82-2041-ABA3-CE3A962BAF0F}" srcOrd="4" destOrd="0" parTransId="{A50BBE50-9299-5F49-A01D-189BACBA67A5}" sibTransId="{ABDD3038-C2D2-6741-B01E-43623BAD8915}"/>
    <dgm:cxn modelId="{E879214F-27CF-5640-BA63-445288DD435A}" srcId="{B449E5DE-D681-4041-8F4D-0E823AE7DA1A}" destId="{E173843D-483D-1F40-889B-0E0A96B8174D}" srcOrd="0" destOrd="0" parTransId="{0CD9614A-C9AE-5D49-A1DC-258D19A8ED0A}" sibTransId="{4C511465-8A70-3D40-8F59-23FB05E3CFBE}"/>
    <dgm:cxn modelId="{8DDE92F9-910F-5648-ABCE-C08E177C001F}" type="presOf" srcId="{1AB44A88-CF82-2041-ABA3-CE3A962BAF0F}" destId="{E1A83C87-44BF-824D-A7FF-652591AD1785}" srcOrd="0" destOrd="0" presId="urn:microsoft.com/office/officeart/2005/8/layout/cycle5"/>
    <dgm:cxn modelId="{6F48F44B-96C5-0840-8518-3AD593B88606}" srcId="{B449E5DE-D681-4041-8F4D-0E823AE7DA1A}" destId="{FE3484AE-B8B3-D343-B4E2-89120E6C3131}" srcOrd="2" destOrd="0" parTransId="{C3BAED9C-ADB7-BC48-87A2-F694286B3B53}" sibTransId="{06BB9F62-B06D-6B43-A692-131E9D19A640}"/>
    <dgm:cxn modelId="{D1E2204E-120A-E843-A5D3-8606A7C75B3A}" type="presOf" srcId="{2C80D410-C636-6346-98EE-C7CEB5D465B7}" destId="{9F314DDB-603C-0A42-BB51-FCEC1EB414BD}" srcOrd="0" destOrd="0" presId="urn:microsoft.com/office/officeart/2005/8/layout/cycle5"/>
    <dgm:cxn modelId="{2D9470E4-596A-DF4E-BC52-B9CF7639E7FD}" type="presOf" srcId="{ABDD3038-C2D2-6741-B01E-43623BAD8915}" destId="{424E72DB-7C1C-F24E-BEC8-E0F5BBCD77FA}" srcOrd="0" destOrd="0" presId="urn:microsoft.com/office/officeart/2005/8/layout/cycle5"/>
    <dgm:cxn modelId="{887B0E03-751E-174F-8C2F-E8E562CC96E3}" type="presOf" srcId="{4C511465-8A70-3D40-8F59-23FB05E3CFBE}" destId="{C715FAFA-B6C4-134C-AB20-E03EC124CF90}" srcOrd="0" destOrd="0" presId="urn:microsoft.com/office/officeart/2005/8/layout/cycle5"/>
    <dgm:cxn modelId="{70D61B78-D0CB-BC40-B7A0-7CAA1A9798D1}" srcId="{B449E5DE-D681-4041-8F4D-0E823AE7DA1A}" destId="{524433AD-B3AB-D141-B642-229DD0734FEA}" srcOrd="5" destOrd="0" parTransId="{3637980D-7B0A-B045-B37C-20B924EB9317}" sibTransId="{18998BB3-4E6E-AC42-B1CA-142B9C3CC6C3}"/>
    <dgm:cxn modelId="{145D6795-C098-E341-AD6A-685963FB6C63}" type="presOf" srcId="{524433AD-B3AB-D141-B642-229DD0734FEA}" destId="{9C47D39F-A930-FA4D-A35F-4F49B62C8456}" srcOrd="0" destOrd="0" presId="urn:microsoft.com/office/officeart/2005/8/layout/cycle5"/>
    <dgm:cxn modelId="{1F74B75E-496C-7649-8A70-3DF08603F4D4}" srcId="{B449E5DE-D681-4041-8F4D-0E823AE7DA1A}" destId="{CB42EEEF-00C7-3841-926C-9A90B7AAA761}" srcOrd="1" destOrd="0" parTransId="{6CEB61C6-CBB3-6F44-B0B9-1FC9A56B5997}" sibTransId="{2C80D410-C636-6346-98EE-C7CEB5D465B7}"/>
    <dgm:cxn modelId="{A2B94989-8022-BE40-A0DC-E6FCC52C6EC6}" type="presOf" srcId="{50638797-7C36-B044-9569-84DCB81BB99F}" destId="{8CD5BA68-7266-4F46-9F38-E072BE1BE42E}" srcOrd="0" destOrd="0" presId="urn:microsoft.com/office/officeart/2005/8/layout/cycle5"/>
    <dgm:cxn modelId="{E94AFAD7-94CD-4342-8199-5193B5A53C45}" type="presOf" srcId="{FE3484AE-B8B3-D343-B4E2-89120E6C3131}" destId="{2E394229-BE55-0645-9FBC-AC6137DAD942}" srcOrd="0" destOrd="0" presId="urn:microsoft.com/office/officeart/2005/8/layout/cycle5"/>
    <dgm:cxn modelId="{21186F56-DFFD-9C47-8B4E-20B6FCDB1334}" srcId="{B449E5DE-D681-4041-8F4D-0E823AE7DA1A}" destId="{C6D23F89-C150-6A42-9B33-19F04ABAFAB7}" srcOrd="3" destOrd="0" parTransId="{D52BBEC1-E691-4A40-B039-452A450CF694}" sibTransId="{50638797-7C36-B044-9569-84DCB81BB99F}"/>
    <dgm:cxn modelId="{1F78C1EE-082F-B54A-BAEE-476B9E022F3E}" type="presOf" srcId="{CB42EEEF-00C7-3841-926C-9A90B7AAA761}" destId="{5CE0A0B6-C6A8-EF43-B756-87A01974558A}" srcOrd="0" destOrd="0" presId="urn:microsoft.com/office/officeart/2005/8/layout/cycle5"/>
    <dgm:cxn modelId="{53229A23-2424-964E-B249-2693E8C776A9}" type="presParOf" srcId="{28F94464-AB51-054D-A338-1A60283A2F4D}" destId="{9C5B9F44-C9B2-6C46-866C-26C5E9BFB9AC}" srcOrd="0" destOrd="0" presId="urn:microsoft.com/office/officeart/2005/8/layout/cycle5"/>
    <dgm:cxn modelId="{4150EB07-EA8A-394B-982C-EA3F18E67F0A}" type="presParOf" srcId="{28F94464-AB51-054D-A338-1A60283A2F4D}" destId="{E72CEE5C-9BBF-4A4D-9672-0D4360E8890A}" srcOrd="1" destOrd="0" presId="urn:microsoft.com/office/officeart/2005/8/layout/cycle5"/>
    <dgm:cxn modelId="{F5D3EF36-57B1-7143-A100-C18E79D66F50}" type="presParOf" srcId="{28F94464-AB51-054D-A338-1A60283A2F4D}" destId="{C715FAFA-B6C4-134C-AB20-E03EC124CF90}" srcOrd="2" destOrd="0" presId="urn:microsoft.com/office/officeart/2005/8/layout/cycle5"/>
    <dgm:cxn modelId="{DAA6F878-8B88-4240-BEC1-7080578C96C4}" type="presParOf" srcId="{28F94464-AB51-054D-A338-1A60283A2F4D}" destId="{5CE0A0B6-C6A8-EF43-B756-87A01974558A}" srcOrd="3" destOrd="0" presId="urn:microsoft.com/office/officeart/2005/8/layout/cycle5"/>
    <dgm:cxn modelId="{68EF3069-1862-7048-809D-791D80A08A60}" type="presParOf" srcId="{28F94464-AB51-054D-A338-1A60283A2F4D}" destId="{AD62247D-B2B4-3243-8BBC-49666854E8BE}" srcOrd="4" destOrd="0" presId="urn:microsoft.com/office/officeart/2005/8/layout/cycle5"/>
    <dgm:cxn modelId="{D12F96B3-803F-714A-9326-0BEDA1D69110}" type="presParOf" srcId="{28F94464-AB51-054D-A338-1A60283A2F4D}" destId="{9F314DDB-603C-0A42-BB51-FCEC1EB414BD}" srcOrd="5" destOrd="0" presId="urn:microsoft.com/office/officeart/2005/8/layout/cycle5"/>
    <dgm:cxn modelId="{8E62E503-7F5E-C247-A2EC-08E2AEAA8066}" type="presParOf" srcId="{28F94464-AB51-054D-A338-1A60283A2F4D}" destId="{2E394229-BE55-0645-9FBC-AC6137DAD942}" srcOrd="6" destOrd="0" presId="urn:microsoft.com/office/officeart/2005/8/layout/cycle5"/>
    <dgm:cxn modelId="{CDD0C0AC-1D90-BD4D-B5A3-E28B90081E6F}" type="presParOf" srcId="{28F94464-AB51-054D-A338-1A60283A2F4D}" destId="{B5C4711F-F89F-AB47-83B2-CD7C61D8F7E2}" srcOrd="7" destOrd="0" presId="urn:microsoft.com/office/officeart/2005/8/layout/cycle5"/>
    <dgm:cxn modelId="{64B4706C-DE9D-7F4C-870A-188ADBE61143}" type="presParOf" srcId="{28F94464-AB51-054D-A338-1A60283A2F4D}" destId="{97503352-3355-2E4F-8E42-2FF5A28658CF}" srcOrd="8" destOrd="0" presId="urn:microsoft.com/office/officeart/2005/8/layout/cycle5"/>
    <dgm:cxn modelId="{A4AE2B78-ADFE-404B-A582-88EC2B1C077C}" type="presParOf" srcId="{28F94464-AB51-054D-A338-1A60283A2F4D}" destId="{9A400D89-F16C-5140-B431-71F58D15AEF7}" srcOrd="9" destOrd="0" presId="urn:microsoft.com/office/officeart/2005/8/layout/cycle5"/>
    <dgm:cxn modelId="{36259916-1730-0549-8F41-53AD6AB9AF07}" type="presParOf" srcId="{28F94464-AB51-054D-A338-1A60283A2F4D}" destId="{E9D471D2-BBFA-FB4B-BB9B-BFA08160A31D}" srcOrd="10" destOrd="0" presId="urn:microsoft.com/office/officeart/2005/8/layout/cycle5"/>
    <dgm:cxn modelId="{DBEF9D08-70AB-9B4C-A4E9-F58F835AA006}" type="presParOf" srcId="{28F94464-AB51-054D-A338-1A60283A2F4D}" destId="{8CD5BA68-7266-4F46-9F38-E072BE1BE42E}" srcOrd="11" destOrd="0" presId="urn:microsoft.com/office/officeart/2005/8/layout/cycle5"/>
    <dgm:cxn modelId="{8CB6735C-5E35-D54C-9315-19E88AB977DE}" type="presParOf" srcId="{28F94464-AB51-054D-A338-1A60283A2F4D}" destId="{E1A83C87-44BF-824D-A7FF-652591AD1785}" srcOrd="12" destOrd="0" presId="urn:microsoft.com/office/officeart/2005/8/layout/cycle5"/>
    <dgm:cxn modelId="{F3E0E1B7-2B71-A540-967F-BFD809F3653C}" type="presParOf" srcId="{28F94464-AB51-054D-A338-1A60283A2F4D}" destId="{41264687-F723-2140-B37F-6513125EDD41}" srcOrd="13" destOrd="0" presId="urn:microsoft.com/office/officeart/2005/8/layout/cycle5"/>
    <dgm:cxn modelId="{AEA72D53-1A44-9A4F-BDC8-F05C0D13B72F}" type="presParOf" srcId="{28F94464-AB51-054D-A338-1A60283A2F4D}" destId="{424E72DB-7C1C-F24E-BEC8-E0F5BBCD77FA}" srcOrd="14" destOrd="0" presId="urn:microsoft.com/office/officeart/2005/8/layout/cycle5"/>
    <dgm:cxn modelId="{D39848E1-31A0-5A43-9454-5FA5F8996C94}" type="presParOf" srcId="{28F94464-AB51-054D-A338-1A60283A2F4D}" destId="{9C47D39F-A930-FA4D-A35F-4F49B62C8456}" srcOrd="15" destOrd="0" presId="urn:microsoft.com/office/officeart/2005/8/layout/cycle5"/>
    <dgm:cxn modelId="{721D74B0-CC49-364B-80D1-5EB5BA94CD44}" type="presParOf" srcId="{28F94464-AB51-054D-A338-1A60283A2F4D}" destId="{5B355746-69E8-6E42-9BD5-0D0149DED273}" srcOrd="16" destOrd="0" presId="urn:microsoft.com/office/officeart/2005/8/layout/cycle5"/>
    <dgm:cxn modelId="{C2D22344-59A0-4B4B-81E6-A3DE12F3BE64}" type="presParOf" srcId="{28F94464-AB51-054D-A338-1A60283A2F4D}" destId="{049802E7-C7CC-3345-B530-4B160164F318}" srcOrd="17" destOrd="0" presId="urn:microsoft.com/office/officeart/2005/8/layout/cycle5"/>
  </dgm:cxnLst>
  <dgm:bg/>
  <dgm:whole>
    <a:ln w="76200" cmpd="sng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8AC6C-641C-FB43-BCD0-BD89EFB2782E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680F33-7064-D44C-B53E-BA52150DE262}">
      <dgm:prSet phldrT="[Text]"/>
      <dgm:spPr/>
      <dgm:t>
        <a:bodyPr/>
        <a:lstStyle/>
        <a:p>
          <a:r>
            <a:rPr lang="en-US" b="1" i="1" u="none" dirty="0" smtClean="0"/>
            <a:t>Conserved</a:t>
          </a:r>
          <a:r>
            <a:rPr lang="en-US" b="1" u="none" dirty="0" smtClean="0"/>
            <a:t> </a:t>
          </a:r>
          <a:r>
            <a:rPr lang="en-US" b="1" i="1" u="none" dirty="0" smtClean="0"/>
            <a:t>Ancestral State</a:t>
          </a:r>
        </a:p>
        <a:p>
          <a:r>
            <a:rPr lang="en-US" i="1" u="none" dirty="0" smtClean="0"/>
            <a:t>--------------------</a:t>
          </a:r>
        </a:p>
        <a:p>
          <a:r>
            <a:rPr lang="en-US" dirty="0" smtClean="0"/>
            <a:t>SCZ, Fibers, FD, CA3, CA1</a:t>
          </a:r>
          <a:endParaRPr lang="en-US" dirty="0"/>
        </a:p>
      </dgm:t>
    </dgm:pt>
    <dgm:pt modelId="{165121D1-CAAB-214C-BE33-10F1196538A8}" type="parTrans" cxnId="{6BD81CC6-03BF-2E4C-8B89-CB6184492A3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F075037-8971-9647-82E2-9B3FC75A7D06}" type="sibTrans" cxnId="{6BD81CC6-03BF-2E4C-8B89-CB6184492A3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C825FD2-9DC0-604A-BCC6-BEB69922294E}">
      <dgm:prSet phldrT="[Text]"/>
      <dgm:spPr/>
      <dgm:t>
        <a:bodyPr/>
        <a:lstStyle/>
        <a:p>
          <a:r>
            <a:rPr lang="en-US" b="1" i="1" u="none" dirty="0" smtClean="0"/>
            <a:t>Haplorrhine Shifts</a:t>
          </a:r>
        </a:p>
        <a:p>
          <a:r>
            <a:rPr lang="en-US" i="1" u="none" dirty="0" smtClean="0"/>
            <a:t>--------------------</a:t>
          </a:r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dirty="0" smtClean="0"/>
            <a:t> </a:t>
          </a:r>
          <a:r>
            <a:rPr lang="en-US" dirty="0" err="1" smtClean="0"/>
            <a:t>retroHP</a:t>
          </a:r>
          <a:endParaRPr lang="en-US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dirty="0" smtClean="0"/>
            <a:t> CA2</a:t>
          </a:r>
          <a:endParaRPr lang="en-US" dirty="0"/>
        </a:p>
      </dgm:t>
    </dgm:pt>
    <dgm:pt modelId="{B2171A03-EA41-5241-82C9-85440F996790}" type="parTrans" cxnId="{F5798696-94D2-484E-8F90-66BF11BA8A4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ED1F05D-817F-8647-ACBE-3D9C4E347AD6}" type="sibTrans" cxnId="{F5798696-94D2-484E-8F90-66BF11BA8A4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8059107-F382-9C4A-8F53-FEB30B238879}">
      <dgm:prSet phldrT="[Text]"/>
      <dgm:spPr/>
      <dgm:t>
        <a:bodyPr/>
        <a:lstStyle/>
        <a:p>
          <a:r>
            <a:rPr lang="en-US" b="1" i="1" u="none" dirty="0" smtClean="0"/>
            <a:t>Anthropoid Shifts</a:t>
          </a:r>
        </a:p>
        <a:p>
          <a:r>
            <a:rPr lang="en-US" i="1" u="none" dirty="0" smtClean="0"/>
            <a:t>--------------------</a:t>
          </a:r>
          <a:endParaRPr lang="en-US" i="1" u="sng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dirty="0" smtClean="0"/>
            <a:t> Hilus</a:t>
          </a:r>
        </a:p>
      </dgm:t>
    </dgm:pt>
    <dgm:pt modelId="{C1E1325E-CBE8-004A-81E5-F9750335B98B}" type="parTrans" cxnId="{9AEAC76A-7888-CC43-9BF4-3839439C6A7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99B900E-CAE1-5B4E-8D29-2FE5641F25D9}" type="sibTrans" cxnId="{9AEAC76A-7888-CC43-9BF4-3839439C6A7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8CF8280-C18E-9448-A742-20A9197BACD1}">
      <dgm:prSet/>
      <dgm:spPr/>
      <dgm:t>
        <a:bodyPr/>
        <a:lstStyle/>
        <a:p>
          <a:r>
            <a:rPr lang="en-US" b="1" i="1" u="none" dirty="0" smtClean="0"/>
            <a:t>Catarrhine Shifts</a:t>
          </a:r>
        </a:p>
        <a:p>
          <a:r>
            <a:rPr lang="en-US" i="1" u="none" dirty="0" smtClean="0"/>
            <a:t>--------------------</a:t>
          </a:r>
          <a:endParaRPr lang="en-US" i="1" u="sng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dirty="0" smtClean="0"/>
            <a:t> CA2</a:t>
          </a:r>
          <a:endParaRPr lang="en-US" dirty="0"/>
        </a:p>
      </dgm:t>
    </dgm:pt>
    <dgm:pt modelId="{EC9CFA15-D205-1D45-8BE4-F5A9839EA2DE}" type="parTrans" cxnId="{2E4C28B1-5FAE-6A42-A6DF-B43EDD623ED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A0F0D95-3710-CA4F-B295-F9199407580C}" type="sibTrans" cxnId="{2E4C28B1-5FAE-6A42-A6DF-B43EDD623ED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A52C3F2-ED34-7346-9CBB-66C4E1AEE628}">
      <dgm:prSet/>
      <dgm:spPr/>
      <dgm:t>
        <a:bodyPr/>
        <a:lstStyle/>
        <a:p>
          <a:r>
            <a:rPr lang="en-US" b="1" i="1" u="none" dirty="0" smtClean="0"/>
            <a:t>Pan-Homo Shifts</a:t>
          </a:r>
        </a:p>
        <a:p>
          <a:r>
            <a:rPr lang="en-US" i="1" u="none" dirty="0" smtClean="0"/>
            <a:t>--------------------</a:t>
          </a:r>
          <a:endParaRPr lang="en-US" i="1" u="sng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dirty="0" smtClean="0"/>
            <a:t> Sub</a:t>
          </a:r>
          <a:endParaRPr lang="en-US" dirty="0"/>
        </a:p>
      </dgm:t>
    </dgm:pt>
    <dgm:pt modelId="{68FDB87A-778E-104B-A13E-FD30E1742DF3}" type="parTrans" cxnId="{2F058390-80EF-894A-82EA-DCD74097BB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85D5809-E6B0-BB4F-99EA-B10926D302C9}" type="sibTrans" cxnId="{2F058390-80EF-894A-82EA-DCD74097BB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A89DCE9-5A47-624B-A6D5-EF3218AE3596}">
      <dgm:prSet/>
      <dgm:spPr/>
      <dgm:t>
        <a:bodyPr/>
        <a:lstStyle/>
        <a:p>
          <a:r>
            <a:rPr lang="en-US" b="1" i="1" u="none" dirty="0" smtClean="0"/>
            <a:t>Homo Shifts</a:t>
          </a:r>
        </a:p>
        <a:p>
          <a:r>
            <a:rPr lang="en-US" i="1" u="none" dirty="0" smtClean="0"/>
            <a:t>--------------------</a:t>
          </a:r>
          <a:endParaRPr lang="en-US" i="1" u="sng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dirty="0" smtClean="0"/>
            <a:t> </a:t>
          </a:r>
          <a:r>
            <a:rPr lang="en-US" dirty="0" err="1" smtClean="0"/>
            <a:t>retroHP</a:t>
          </a:r>
          <a:endParaRPr lang="en-US" dirty="0" smtClean="0"/>
        </a:p>
        <a:p>
          <a:r>
            <a:rPr lang="en-US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dirty="0" smtClean="0"/>
            <a:t> Hilus</a:t>
          </a:r>
        </a:p>
      </dgm:t>
    </dgm:pt>
    <dgm:pt modelId="{5EA0BC40-75F2-EB4B-A4C4-8EAFE5E938B3}" type="parTrans" cxnId="{C2D0FB79-2D2F-E34E-9690-46A4E223E2B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59C7B86-BEC1-0049-AE3A-B52507F6DCA8}" type="sibTrans" cxnId="{C2D0FB79-2D2F-E34E-9690-46A4E223E2B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3BD4FBF-8730-BD42-AA7A-F909B450273C}" type="pres">
      <dgm:prSet presAssocID="{8EF8AC6C-641C-FB43-BCD0-BD89EFB2782E}" presName="Name0" presStyleCnt="0">
        <dgm:presLayoutVars>
          <dgm:dir/>
          <dgm:resizeHandles val="exact"/>
        </dgm:presLayoutVars>
      </dgm:prSet>
      <dgm:spPr/>
    </dgm:pt>
    <dgm:pt modelId="{0BF3F295-98E5-324D-AF19-C18C345A2D19}" type="pres">
      <dgm:prSet presAssocID="{90680F33-7064-D44C-B53E-BA52150DE26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B2D43-25B9-F644-A3C8-08B423A9ED65}" type="pres">
      <dgm:prSet presAssocID="{CF075037-8971-9647-82E2-9B3FC75A7D06}" presName="sibTrans" presStyleLbl="sibTrans2D1" presStyleIdx="0" presStyleCnt="5"/>
      <dgm:spPr/>
    </dgm:pt>
    <dgm:pt modelId="{DE2757C3-9D8A-C046-A20B-17400C7E5B6E}" type="pres">
      <dgm:prSet presAssocID="{CF075037-8971-9647-82E2-9B3FC75A7D06}" presName="connectorText" presStyleLbl="sibTrans2D1" presStyleIdx="0" presStyleCnt="5"/>
      <dgm:spPr/>
    </dgm:pt>
    <dgm:pt modelId="{906818D9-588F-FD4A-AA47-6D02111752C5}" type="pres">
      <dgm:prSet presAssocID="{DC825FD2-9DC0-604A-BCC6-BEB6992229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79E0D-774F-4D41-9B3E-55147909EA25}" type="pres">
      <dgm:prSet presAssocID="{EED1F05D-817F-8647-ACBE-3D9C4E347AD6}" presName="sibTrans" presStyleLbl="sibTrans2D1" presStyleIdx="1" presStyleCnt="5"/>
      <dgm:spPr/>
    </dgm:pt>
    <dgm:pt modelId="{B8FEFA4C-40BE-5E4D-87B9-A59745372C93}" type="pres">
      <dgm:prSet presAssocID="{EED1F05D-817F-8647-ACBE-3D9C4E347AD6}" presName="connectorText" presStyleLbl="sibTrans2D1" presStyleIdx="1" presStyleCnt="5"/>
      <dgm:spPr/>
    </dgm:pt>
    <dgm:pt modelId="{03A444AE-F056-394E-A7FF-8E3BA699A646}" type="pres">
      <dgm:prSet presAssocID="{C8059107-F382-9C4A-8F53-FEB30B23887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F7F0B-9CE4-464A-930D-9A22B243CB0D}" type="pres">
      <dgm:prSet presAssocID="{E99B900E-CAE1-5B4E-8D29-2FE5641F25D9}" presName="sibTrans" presStyleLbl="sibTrans2D1" presStyleIdx="2" presStyleCnt="5"/>
      <dgm:spPr/>
    </dgm:pt>
    <dgm:pt modelId="{15BCA08C-B420-3141-AF3B-0A1C870B770A}" type="pres">
      <dgm:prSet presAssocID="{E99B900E-CAE1-5B4E-8D29-2FE5641F25D9}" presName="connectorText" presStyleLbl="sibTrans2D1" presStyleIdx="2" presStyleCnt="5"/>
      <dgm:spPr/>
    </dgm:pt>
    <dgm:pt modelId="{1C42F9CB-9645-2041-99A3-D768C397C565}" type="pres">
      <dgm:prSet presAssocID="{A8CF8280-C18E-9448-A742-20A9197BACD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F6E32-7B50-E049-A39C-0C25FB1E0BB8}" type="pres">
      <dgm:prSet presAssocID="{AA0F0D95-3710-CA4F-B295-F9199407580C}" presName="sibTrans" presStyleLbl="sibTrans2D1" presStyleIdx="3" presStyleCnt="5"/>
      <dgm:spPr/>
    </dgm:pt>
    <dgm:pt modelId="{CA4B0C8F-B72D-054F-B109-6E675633F2FD}" type="pres">
      <dgm:prSet presAssocID="{AA0F0D95-3710-CA4F-B295-F9199407580C}" presName="connectorText" presStyleLbl="sibTrans2D1" presStyleIdx="3" presStyleCnt="5"/>
      <dgm:spPr/>
    </dgm:pt>
    <dgm:pt modelId="{34C2613E-634A-754A-BF22-EE197C2C9629}" type="pres">
      <dgm:prSet presAssocID="{6A52C3F2-ED34-7346-9CBB-66C4E1AEE62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FD328-3ECB-BA45-AF59-6511756429D6}" type="pres">
      <dgm:prSet presAssocID="{385D5809-E6B0-BB4F-99EA-B10926D302C9}" presName="sibTrans" presStyleLbl="sibTrans2D1" presStyleIdx="4" presStyleCnt="5"/>
      <dgm:spPr/>
    </dgm:pt>
    <dgm:pt modelId="{0CF05301-0EF3-B649-9FAE-53666040F7F3}" type="pres">
      <dgm:prSet presAssocID="{385D5809-E6B0-BB4F-99EA-B10926D302C9}" presName="connectorText" presStyleLbl="sibTrans2D1" presStyleIdx="4" presStyleCnt="5"/>
      <dgm:spPr/>
    </dgm:pt>
    <dgm:pt modelId="{E9FB9FF5-91AE-0E46-87B5-A99BD07B366D}" type="pres">
      <dgm:prSet presAssocID="{7A89DCE9-5A47-624B-A6D5-EF3218AE35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9822A-0BEE-7D48-B0B5-36044759404E}" type="presOf" srcId="{EED1F05D-817F-8647-ACBE-3D9C4E347AD6}" destId="{B8FEFA4C-40BE-5E4D-87B9-A59745372C93}" srcOrd="1" destOrd="0" presId="urn:microsoft.com/office/officeart/2005/8/layout/process1"/>
    <dgm:cxn modelId="{E86273F1-3D5C-3448-9FC0-0E188663A88C}" type="presOf" srcId="{E99B900E-CAE1-5B4E-8D29-2FE5641F25D9}" destId="{15BCA08C-B420-3141-AF3B-0A1C870B770A}" srcOrd="1" destOrd="0" presId="urn:microsoft.com/office/officeart/2005/8/layout/process1"/>
    <dgm:cxn modelId="{9AEAC76A-7888-CC43-9BF4-3839439C6A7E}" srcId="{8EF8AC6C-641C-FB43-BCD0-BD89EFB2782E}" destId="{C8059107-F382-9C4A-8F53-FEB30B238879}" srcOrd="2" destOrd="0" parTransId="{C1E1325E-CBE8-004A-81E5-F9750335B98B}" sibTransId="{E99B900E-CAE1-5B4E-8D29-2FE5641F25D9}"/>
    <dgm:cxn modelId="{C2D0FB79-2D2F-E34E-9690-46A4E223E2BA}" srcId="{8EF8AC6C-641C-FB43-BCD0-BD89EFB2782E}" destId="{7A89DCE9-5A47-624B-A6D5-EF3218AE3596}" srcOrd="5" destOrd="0" parTransId="{5EA0BC40-75F2-EB4B-A4C4-8EAFE5E938B3}" sibTransId="{959C7B86-BEC1-0049-AE3A-B52507F6DCA8}"/>
    <dgm:cxn modelId="{65236923-92D6-7446-BFFD-C3EED8DEA904}" type="presOf" srcId="{6A52C3F2-ED34-7346-9CBB-66C4E1AEE628}" destId="{34C2613E-634A-754A-BF22-EE197C2C9629}" srcOrd="0" destOrd="0" presId="urn:microsoft.com/office/officeart/2005/8/layout/process1"/>
    <dgm:cxn modelId="{AC6251D9-CF23-B44E-9CFD-27EF7127126D}" type="presOf" srcId="{E99B900E-CAE1-5B4E-8D29-2FE5641F25D9}" destId="{7D1F7F0B-9CE4-464A-930D-9A22B243CB0D}" srcOrd="0" destOrd="0" presId="urn:microsoft.com/office/officeart/2005/8/layout/process1"/>
    <dgm:cxn modelId="{6BD81CC6-03BF-2E4C-8B89-CB6184492A30}" srcId="{8EF8AC6C-641C-FB43-BCD0-BD89EFB2782E}" destId="{90680F33-7064-D44C-B53E-BA52150DE262}" srcOrd="0" destOrd="0" parTransId="{165121D1-CAAB-214C-BE33-10F1196538A8}" sibTransId="{CF075037-8971-9647-82E2-9B3FC75A7D06}"/>
    <dgm:cxn modelId="{9E12F97A-99CC-A147-A94A-DF2214725310}" type="presOf" srcId="{DC825FD2-9DC0-604A-BCC6-BEB69922294E}" destId="{906818D9-588F-FD4A-AA47-6D02111752C5}" srcOrd="0" destOrd="0" presId="urn:microsoft.com/office/officeart/2005/8/layout/process1"/>
    <dgm:cxn modelId="{A3932ADD-CD2D-FB4A-B02F-9DC7B2D72C52}" type="presOf" srcId="{8EF8AC6C-641C-FB43-BCD0-BD89EFB2782E}" destId="{83BD4FBF-8730-BD42-AA7A-F909B450273C}" srcOrd="0" destOrd="0" presId="urn:microsoft.com/office/officeart/2005/8/layout/process1"/>
    <dgm:cxn modelId="{56C495E4-A5E8-D544-80F9-AFD3037F6BC3}" type="presOf" srcId="{7A89DCE9-5A47-624B-A6D5-EF3218AE3596}" destId="{E9FB9FF5-91AE-0E46-87B5-A99BD07B366D}" srcOrd="0" destOrd="0" presId="urn:microsoft.com/office/officeart/2005/8/layout/process1"/>
    <dgm:cxn modelId="{319D3DD6-56C0-0D4A-BCAE-11A6B8447E1A}" type="presOf" srcId="{A8CF8280-C18E-9448-A742-20A9197BACD1}" destId="{1C42F9CB-9645-2041-99A3-D768C397C565}" srcOrd="0" destOrd="0" presId="urn:microsoft.com/office/officeart/2005/8/layout/process1"/>
    <dgm:cxn modelId="{15B888F9-9759-B342-9DA8-4D7AC12F9735}" type="presOf" srcId="{385D5809-E6B0-BB4F-99EA-B10926D302C9}" destId="{0CF05301-0EF3-B649-9FAE-53666040F7F3}" srcOrd="1" destOrd="0" presId="urn:microsoft.com/office/officeart/2005/8/layout/process1"/>
    <dgm:cxn modelId="{417878B5-85BA-4144-B4BA-B46D13E654CC}" type="presOf" srcId="{385D5809-E6B0-BB4F-99EA-B10926D302C9}" destId="{B5FFD328-3ECB-BA45-AF59-6511756429D6}" srcOrd="0" destOrd="0" presId="urn:microsoft.com/office/officeart/2005/8/layout/process1"/>
    <dgm:cxn modelId="{1F85F311-B3CB-2C4E-8F38-28D7F71191AF}" type="presOf" srcId="{90680F33-7064-D44C-B53E-BA52150DE262}" destId="{0BF3F295-98E5-324D-AF19-C18C345A2D19}" srcOrd="0" destOrd="0" presId="urn:microsoft.com/office/officeart/2005/8/layout/process1"/>
    <dgm:cxn modelId="{3877C8BD-46A0-A84D-B828-CFA526EC190C}" type="presOf" srcId="{C8059107-F382-9C4A-8F53-FEB30B238879}" destId="{03A444AE-F056-394E-A7FF-8E3BA699A646}" srcOrd="0" destOrd="0" presId="urn:microsoft.com/office/officeart/2005/8/layout/process1"/>
    <dgm:cxn modelId="{2E4C28B1-5FAE-6A42-A6DF-B43EDD623EDA}" srcId="{8EF8AC6C-641C-FB43-BCD0-BD89EFB2782E}" destId="{A8CF8280-C18E-9448-A742-20A9197BACD1}" srcOrd="3" destOrd="0" parTransId="{EC9CFA15-D205-1D45-8BE4-F5A9839EA2DE}" sibTransId="{AA0F0D95-3710-CA4F-B295-F9199407580C}"/>
    <dgm:cxn modelId="{5965557D-E71A-724C-9CED-13F0F4F43971}" type="presOf" srcId="{EED1F05D-817F-8647-ACBE-3D9C4E347AD6}" destId="{6F179E0D-774F-4D41-9B3E-55147909EA25}" srcOrd="0" destOrd="0" presId="urn:microsoft.com/office/officeart/2005/8/layout/process1"/>
    <dgm:cxn modelId="{2A0FDBBD-2F87-8749-9332-1F58BA8718E3}" type="presOf" srcId="{AA0F0D95-3710-CA4F-B295-F9199407580C}" destId="{CA4B0C8F-B72D-054F-B109-6E675633F2FD}" srcOrd="1" destOrd="0" presId="urn:microsoft.com/office/officeart/2005/8/layout/process1"/>
    <dgm:cxn modelId="{A16A5D63-2094-B043-AC02-E49C456F816A}" type="presOf" srcId="{AA0F0D95-3710-CA4F-B295-F9199407580C}" destId="{A14F6E32-7B50-E049-A39C-0C25FB1E0BB8}" srcOrd="0" destOrd="0" presId="urn:microsoft.com/office/officeart/2005/8/layout/process1"/>
    <dgm:cxn modelId="{A6318A47-6CC4-144E-A605-1597300ABDB1}" type="presOf" srcId="{CF075037-8971-9647-82E2-9B3FC75A7D06}" destId="{DE2757C3-9D8A-C046-A20B-17400C7E5B6E}" srcOrd="1" destOrd="0" presId="urn:microsoft.com/office/officeart/2005/8/layout/process1"/>
    <dgm:cxn modelId="{F995792B-5333-7344-883B-09E4F9704715}" type="presOf" srcId="{CF075037-8971-9647-82E2-9B3FC75A7D06}" destId="{1C5B2D43-25B9-F644-A3C8-08B423A9ED65}" srcOrd="0" destOrd="0" presId="urn:microsoft.com/office/officeart/2005/8/layout/process1"/>
    <dgm:cxn modelId="{F5798696-94D2-484E-8F90-66BF11BA8A40}" srcId="{8EF8AC6C-641C-FB43-BCD0-BD89EFB2782E}" destId="{DC825FD2-9DC0-604A-BCC6-BEB69922294E}" srcOrd="1" destOrd="0" parTransId="{B2171A03-EA41-5241-82C9-85440F996790}" sibTransId="{EED1F05D-817F-8647-ACBE-3D9C4E347AD6}"/>
    <dgm:cxn modelId="{2F058390-80EF-894A-82EA-DCD74097BB76}" srcId="{8EF8AC6C-641C-FB43-BCD0-BD89EFB2782E}" destId="{6A52C3F2-ED34-7346-9CBB-66C4E1AEE628}" srcOrd="4" destOrd="0" parTransId="{68FDB87A-778E-104B-A13E-FD30E1742DF3}" sibTransId="{385D5809-E6B0-BB4F-99EA-B10926D302C9}"/>
    <dgm:cxn modelId="{191C401F-A660-7240-BD6A-961000D0DC25}" type="presParOf" srcId="{83BD4FBF-8730-BD42-AA7A-F909B450273C}" destId="{0BF3F295-98E5-324D-AF19-C18C345A2D19}" srcOrd="0" destOrd="0" presId="urn:microsoft.com/office/officeart/2005/8/layout/process1"/>
    <dgm:cxn modelId="{73F6F0FE-6A45-DA4C-B03B-5BB9FC19FFE1}" type="presParOf" srcId="{83BD4FBF-8730-BD42-AA7A-F909B450273C}" destId="{1C5B2D43-25B9-F644-A3C8-08B423A9ED65}" srcOrd="1" destOrd="0" presId="urn:microsoft.com/office/officeart/2005/8/layout/process1"/>
    <dgm:cxn modelId="{A305DF71-CC54-9846-97DF-1440D48893FC}" type="presParOf" srcId="{1C5B2D43-25B9-F644-A3C8-08B423A9ED65}" destId="{DE2757C3-9D8A-C046-A20B-17400C7E5B6E}" srcOrd="0" destOrd="0" presId="urn:microsoft.com/office/officeart/2005/8/layout/process1"/>
    <dgm:cxn modelId="{FBA63A27-3ACB-6345-BF2C-629B5891FDCF}" type="presParOf" srcId="{83BD4FBF-8730-BD42-AA7A-F909B450273C}" destId="{906818D9-588F-FD4A-AA47-6D02111752C5}" srcOrd="2" destOrd="0" presId="urn:microsoft.com/office/officeart/2005/8/layout/process1"/>
    <dgm:cxn modelId="{5C19EDF8-7843-7E4D-B19D-CFF038C1A167}" type="presParOf" srcId="{83BD4FBF-8730-BD42-AA7A-F909B450273C}" destId="{6F179E0D-774F-4D41-9B3E-55147909EA25}" srcOrd="3" destOrd="0" presId="urn:microsoft.com/office/officeart/2005/8/layout/process1"/>
    <dgm:cxn modelId="{6F8AAD4E-B962-0D4E-9E4E-02FAA4F31222}" type="presParOf" srcId="{6F179E0D-774F-4D41-9B3E-55147909EA25}" destId="{B8FEFA4C-40BE-5E4D-87B9-A59745372C93}" srcOrd="0" destOrd="0" presId="urn:microsoft.com/office/officeart/2005/8/layout/process1"/>
    <dgm:cxn modelId="{80A0BD0B-B75A-AC47-B606-802F3653096E}" type="presParOf" srcId="{83BD4FBF-8730-BD42-AA7A-F909B450273C}" destId="{03A444AE-F056-394E-A7FF-8E3BA699A646}" srcOrd="4" destOrd="0" presId="urn:microsoft.com/office/officeart/2005/8/layout/process1"/>
    <dgm:cxn modelId="{7AB5C84B-8281-D04B-A5A0-DC52E35BF7DA}" type="presParOf" srcId="{83BD4FBF-8730-BD42-AA7A-F909B450273C}" destId="{7D1F7F0B-9CE4-464A-930D-9A22B243CB0D}" srcOrd="5" destOrd="0" presId="urn:microsoft.com/office/officeart/2005/8/layout/process1"/>
    <dgm:cxn modelId="{68AC3FAD-645C-E041-9FDB-102E22A7229F}" type="presParOf" srcId="{7D1F7F0B-9CE4-464A-930D-9A22B243CB0D}" destId="{15BCA08C-B420-3141-AF3B-0A1C870B770A}" srcOrd="0" destOrd="0" presId="urn:microsoft.com/office/officeart/2005/8/layout/process1"/>
    <dgm:cxn modelId="{2D1B0BCE-977F-5A4C-BD3C-1CA647371085}" type="presParOf" srcId="{83BD4FBF-8730-BD42-AA7A-F909B450273C}" destId="{1C42F9CB-9645-2041-99A3-D768C397C565}" srcOrd="6" destOrd="0" presId="urn:microsoft.com/office/officeart/2005/8/layout/process1"/>
    <dgm:cxn modelId="{1E300467-5063-7E49-9050-6C6528FE00C3}" type="presParOf" srcId="{83BD4FBF-8730-BD42-AA7A-F909B450273C}" destId="{A14F6E32-7B50-E049-A39C-0C25FB1E0BB8}" srcOrd="7" destOrd="0" presId="urn:microsoft.com/office/officeart/2005/8/layout/process1"/>
    <dgm:cxn modelId="{068BF7D1-E686-A649-A4A4-3A791345CBEA}" type="presParOf" srcId="{A14F6E32-7B50-E049-A39C-0C25FB1E0BB8}" destId="{CA4B0C8F-B72D-054F-B109-6E675633F2FD}" srcOrd="0" destOrd="0" presId="urn:microsoft.com/office/officeart/2005/8/layout/process1"/>
    <dgm:cxn modelId="{8BE124E6-1C3B-2848-8B3B-4809C9761BEB}" type="presParOf" srcId="{83BD4FBF-8730-BD42-AA7A-F909B450273C}" destId="{34C2613E-634A-754A-BF22-EE197C2C9629}" srcOrd="8" destOrd="0" presId="urn:microsoft.com/office/officeart/2005/8/layout/process1"/>
    <dgm:cxn modelId="{FEE6DE9D-F0F4-EB40-91E0-54CC7284AB7F}" type="presParOf" srcId="{83BD4FBF-8730-BD42-AA7A-F909B450273C}" destId="{B5FFD328-3ECB-BA45-AF59-6511756429D6}" srcOrd="9" destOrd="0" presId="urn:microsoft.com/office/officeart/2005/8/layout/process1"/>
    <dgm:cxn modelId="{471F88D3-8C05-C648-857C-82C73293E12C}" type="presParOf" srcId="{B5FFD328-3ECB-BA45-AF59-6511756429D6}" destId="{0CF05301-0EF3-B649-9FAE-53666040F7F3}" srcOrd="0" destOrd="0" presId="urn:microsoft.com/office/officeart/2005/8/layout/process1"/>
    <dgm:cxn modelId="{80435A3E-22A0-C541-9367-7CA671F1B359}" type="presParOf" srcId="{83BD4FBF-8730-BD42-AA7A-F909B450273C}" destId="{E9FB9FF5-91AE-0E46-87B5-A99BD07B366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B9F44-C9B2-6C46-866C-26C5E9BFB9AC}">
      <dsp:nvSpPr>
        <dsp:cNvPr id="0" name=""/>
        <dsp:cNvSpPr/>
      </dsp:nvSpPr>
      <dsp:spPr>
        <a:xfrm>
          <a:off x="2430648" y="-219112"/>
          <a:ext cx="1222965" cy="11538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SCZ</a:t>
          </a:r>
          <a:endParaRPr lang="en-US" sz="2000" kern="1200" dirty="0"/>
        </a:p>
      </dsp:txBody>
      <dsp:txXfrm>
        <a:off x="2486974" y="-162786"/>
        <a:ext cx="1110313" cy="1041187"/>
      </dsp:txXfrm>
    </dsp:sp>
    <dsp:sp modelId="{C715FAFA-B6C4-134C-AB20-E03EC124CF90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426100" y="178142"/>
              </a:moveTo>
              <a:arcTo wR="1674521" hR="1674521" stAng="17800128" swAng="95926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0A0B6-C6A8-EF43-B756-87A01974558A}">
      <dsp:nvSpPr>
        <dsp:cNvPr id="0" name=""/>
        <dsp:cNvSpPr/>
      </dsp:nvSpPr>
      <dsp:spPr>
        <a:xfrm>
          <a:off x="4229502" y="909847"/>
          <a:ext cx="525612" cy="570442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DG</a:t>
          </a:r>
          <a:endParaRPr lang="en-US" sz="2000" kern="1200" dirty="0"/>
        </a:p>
      </dsp:txBody>
      <dsp:txXfrm>
        <a:off x="4255160" y="935505"/>
        <a:ext cx="474296" cy="519126"/>
      </dsp:txXfrm>
    </dsp:sp>
    <dsp:sp modelId="{9F314DDB-603C-0A42-BB51-FCEC1EB414BD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3298738" y="1267163"/>
              </a:moveTo>
              <a:arcTo wR="1674521" hR="1674521" stAng="20755229" swAng="943922"/>
            </a:path>
          </a:pathLst>
        </a:custGeom>
        <a:noFill/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94229-BE55-0645-9FBC-AC6137DAD942}">
      <dsp:nvSpPr>
        <dsp:cNvPr id="0" name=""/>
        <dsp:cNvSpPr/>
      </dsp:nvSpPr>
      <dsp:spPr>
        <a:xfrm>
          <a:off x="3783202" y="2231229"/>
          <a:ext cx="1418213" cy="1276718"/>
        </a:xfrm>
        <a:prstGeom prst="roundRect">
          <a:avLst/>
        </a:prstGeom>
        <a:solidFill>
          <a:schemeClr val="accent4">
            <a:hueOff val="-1785909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CA3</a:t>
          </a:r>
          <a:endParaRPr lang="en-US" sz="2000" kern="1200" dirty="0"/>
        </a:p>
      </dsp:txBody>
      <dsp:txXfrm>
        <a:off x="3845526" y="2293553"/>
        <a:ext cx="1293565" cy="1152070"/>
      </dsp:txXfrm>
    </dsp:sp>
    <dsp:sp modelId="{97503352-3355-2E4F-8E42-2FF5A28658CF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428420" y="3169732"/>
              </a:moveTo>
              <a:arcTo wR="1674521" hR="1674521" stAng="3794541" swAng="261755"/>
            </a:path>
          </a:pathLst>
        </a:custGeom>
        <a:noFill/>
        <a:ln w="9525" cap="flat" cmpd="sng" algn="ctr">
          <a:solidFill>
            <a:schemeClr val="accent4">
              <a:hueOff val="-1785909"/>
              <a:satOff val="10760"/>
              <a:lumOff val="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00D89-F16C-5140-B431-71F58D15AEF7}">
      <dsp:nvSpPr>
        <dsp:cNvPr id="0" name=""/>
        <dsp:cNvSpPr/>
      </dsp:nvSpPr>
      <dsp:spPr>
        <a:xfrm>
          <a:off x="2443605" y="3130588"/>
          <a:ext cx="1197051" cy="1152523"/>
        </a:xfrm>
        <a:prstGeom prst="roundRect">
          <a:avLst/>
        </a:prstGeom>
        <a:solidFill>
          <a:schemeClr val="accent4">
            <a:hueOff val="-2678863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CA2</a:t>
          </a:r>
          <a:endParaRPr lang="en-US" sz="2000" kern="1200" dirty="0"/>
        </a:p>
      </dsp:txBody>
      <dsp:txXfrm>
        <a:off x="2499867" y="3186850"/>
        <a:ext cx="1084527" cy="1039999"/>
      </dsp:txXfrm>
    </dsp:sp>
    <dsp:sp modelId="{8CD5BA68-7266-4F46-9F38-E072BE1BE42E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977112" y="3196901"/>
              </a:moveTo>
              <a:arcTo wR="1674521" hR="1674521" stAng="6876763" swAng="665399"/>
            </a:path>
          </a:pathLst>
        </a:custGeom>
        <a:noFill/>
        <a:ln w="9525" cap="flat" cmpd="sng" algn="ctr">
          <a:solidFill>
            <a:schemeClr val="accent4">
              <a:hueOff val="-2678863"/>
              <a:satOff val="16139"/>
              <a:lumOff val="1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83C87-44BF-824D-A7FF-652591AD1785}">
      <dsp:nvSpPr>
        <dsp:cNvPr id="0" name=""/>
        <dsp:cNvSpPr/>
      </dsp:nvSpPr>
      <dsp:spPr>
        <a:xfrm>
          <a:off x="1134752" y="2412388"/>
          <a:ext cx="914401" cy="914401"/>
        </a:xfrm>
        <a:prstGeom prst="roundRect">
          <a:avLst/>
        </a:prstGeom>
        <a:solidFill>
          <a:schemeClr val="accent4">
            <a:hueOff val="-3571817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CA1</a:t>
          </a:r>
          <a:endParaRPr lang="en-US" sz="2000" kern="1200" dirty="0"/>
        </a:p>
      </dsp:txBody>
      <dsp:txXfrm>
        <a:off x="1179389" y="2457025"/>
        <a:ext cx="825127" cy="825127"/>
      </dsp:txXfrm>
    </dsp:sp>
    <dsp:sp modelId="{424E72DB-7C1C-F24E-BEC8-E0F5BBCD77FA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2010" y="1945130"/>
              </a:moveTo>
              <a:arcTo wR="1674521" hR="1674521" stAng="10241999" swAng="692700"/>
            </a:path>
          </a:pathLst>
        </a:custGeom>
        <a:noFill/>
        <a:ln w="9525" cap="flat" cmpd="sng" algn="ctr">
          <a:solidFill>
            <a:schemeClr val="accent4">
              <a:hueOff val="-3571817"/>
              <a:satOff val="21519"/>
              <a:lumOff val="1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7D39F-A930-FA4D-A35F-4F49B62C8456}">
      <dsp:nvSpPr>
        <dsp:cNvPr id="0" name=""/>
        <dsp:cNvSpPr/>
      </dsp:nvSpPr>
      <dsp:spPr>
        <a:xfrm>
          <a:off x="894584" y="534688"/>
          <a:ext cx="1394738" cy="1320759"/>
        </a:xfrm>
        <a:prstGeom prst="roundRec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</a:t>
          </a:r>
          <a:endParaRPr lang="en-US" sz="2000" kern="1200" dirty="0"/>
        </a:p>
      </dsp:txBody>
      <dsp:txXfrm>
        <a:off x="959058" y="599162"/>
        <a:ext cx="1265790" cy="1191811"/>
      </dsp:txXfrm>
    </dsp:sp>
    <dsp:sp modelId="{049802E7-C7CC-3345-B530-4B160164F318}">
      <dsp:nvSpPr>
        <dsp:cNvPr id="0" name=""/>
        <dsp:cNvSpPr/>
      </dsp:nvSpPr>
      <dsp:spPr>
        <a:xfrm>
          <a:off x="1367610" y="357807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949491" y="165099"/>
              </a:moveTo>
              <a:arcTo wR="1674521" hR="1674521" stAng="14660600" swAng="190770"/>
            </a:path>
          </a:pathLst>
        </a:custGeom>
        <a:noFill/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F295-98E5-324D-AF19-C18C345A2D19}">
      <dsp:nvSpPr>
        <dsp:cNvPr id="0" name=""/>
        <dsp:cNvSpPr/>
      </dsp:nvSpPr>
      <dsp:spPr>
        <a:xfrm>
          <a:off x="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Conserved</a:t>
          </a:r>
          <a:r>
            <a:rPr lang="en-US" sz="1200" b="1" u="none" kern="1200" dirty="0" smtClean="0"/>
            <a:t> </a:t>
          </a:r>
          <a:r>
            <a:rPr lang="en-US" sz="1200" b="1" i="1" u="none" kern="1200" dirty="0" smtClean="0"/>
            <a:t>Ancestral State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SCZ, Fibers, FD, CA3, CA1</a:t>
          </a:r>
          <a:endParaRPr lang="en-US" sz="1200" kern="1200" dirty="0"/>
        </a:p>
      </dsp:txBody>
      <dsp:txXfrm>
        <a:off x="33268" y="1497339"/>
        <a:ext cx="1076464" cy="1069320"/>
      </dsp:txXfrm>
    </dsp:sp>
    <dsp:sp modelId="{1C5B2D43-25B9-F644-A3C8-08B423A9ED65}">
      <dsp:nvSpPr>
        <dsp:cNvPr id="0" name=""/>
        <dsp:cNvSpPr/>
      </dsp:nvSpPr>
      <dsp:spPr>
        <a:xfrm>
          <a:off x="1257300" y="189026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rgbClr val="000000"/>
            </a:solidFill>
          </a:endParaRPr>
        </a:p>
      </dsp:txBody>
      <dsp:txXfrm>
        <a:off x="1257300" y="1946961"/>
        <a:ext cx="169621" cy="170078"/>
      </dsp:txXfrm>
    </dsp:sp>
    <dsp:sp modelId="{906818D9-588F-FD4A-AA47-6D02111752C5}">
      <dsp:nvSpPr>
        <dsp:cNvPr id="0" name=""/>
        <dsp:cNvSpPr/>
      </dsp:nvSpPr>
      <dsp:spPr>
        <a:xfrm>
          <a:off x="160020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Haplorrhine Shifts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retroHP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sz="1200" kern="1200" dirty="0" smtClean="0"/>
            <a:t> CA2</a:t>
          </a:r>
          <a:endParaRPr lang="en-US" sz="1200" kern="1200" dirty="0"/>
        </a:p>
      </dsp:txBody>
      <dsp:txXfrm>
        <a:off x="1633468" y="1497339"/>
        <a:ext cx="1076464" cy="1069320"/>
      </dsp:txXfrm>
    </dsp:sp>
    <dsp:sp modelId="{6F179E0D-774F-4D41-9B3E-55147909EA25}">
      <dsp:nvSpPr>
        <dsp:cNvPr id="0" name=""/>
        <dsp:cNvSpPr/>
      </dsp:nvSpPr>
      <dsp:spPr>
        <a:xfrm>
          <a:off x="2857500" y="189026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rgbClr val="000000"/>
            </a:solidFill>
          </a:endParaRPr>
        </a:p>
      </dsp:txBody>
      <dsp:txXfrm>
        <a:off x="2857500" y="1946961"/>
        <a:ext cx="169621" cy="170078"/>
      </dsp:txXfrm>
    </dsp:sp>
    <dsp:sp modelId="{03A444AE-F056-394E-A7FF-8E3BA699A646}">
      <dsp:nvSpPr>
        <dsp:cNvPr id="0" name=""/>
        <dsp:cNvSpPr/>
      </dsp:nvSpPr>
      <dsp:spPr>
        <a:xfrm>
          <a:off x="320040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-1785909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Anthropoid Shifts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  <a:endParaRPr lang="en-US" sz="1200" i="1" u="sng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sz="1200" kern="1200" dirty="0" smtClean="0"/>
            <a:t> Hilus</a:t>
          </a:r>
        </a:p>
      </dsp:txBody>
      <dsp:txXfrm>
        <a:off x="3233668" y="1497339"/>
        <a:ext cx="1076464" cy="1069320"/>
      </dsp:txXfrm>
    </dsp:sp>
    <dsp:sp modelId="{7D1F7F0B-9CE4-464A-930D-9A22B243CB0D}">
      <dsp:nvSpPr>
        <dsp:cNvPr id="0" name=""/>
        <dsp:cNvSpPr/>
      </dsp:nvSpPr>
      <dsp:spPr>
        <a:xfrm>
          <a:off x="4457700" y="1890268"/>
          <a:ext cx="242316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rgbClr val="000000"/>
            </a:solidFill>
          </a:endParaRPr>
        </a:p>
      </dsp:txBody>
      <dsp:txXfrm>
        <a:off x="4457700" y="1946961"/>
        <a:ext cx="169621" cy="170078"/>
      </dsp:txXfrm>
    </dsp:sp>
    <dsp:sp modelId="{1C42F9CB-9645-2041-99A3-D768C397C565}">
      <dsp:nvSpPr>
        <dsp:cNvPr id="0" name=""/>
        <dsp:cNvSpPr/>
      </dsp:nvSpPr>
      <dsp:spPr>
        <a:xfrm>
          <a:off x="480060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-2678863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Catarrhine Shifts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  <a:endParaRPr lang="en-US" sz="1200" i="1" u="sng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sz="1200" kern="1200" dirty="0" smtClean="0"/>
            <a:t> CA2</a:t>
          </a:r>
          <a:endParaRPr lang="en-US" sz="1200" kern="1200" dirty="0"/>
        </a:p>
      </dsp:txBody>
      <dsp:txXfrm>
        <a:off x="4833868" y="1497339"/>
        <a:ext cx="1076464" cy="1069320"/>
      </dsp:txXfrm>
    </dsp:sp>
    <dsp:sp modelId="{A14F6E32-7B50-E049-A39C-0C25FB1E0BB8}">
      <dsp:nvSpPr>
        <dsp:cNvPr id="0" name=""/>
        <dsp:cNvSpPr/>
      </dsp:nvSpPr>
      <dsp:spPr>
        <a:xfrm>
          <a:off x="6057900" y="1890268"/>
          <a:ext cx="242315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rgbClr val="000000"/>
            </a:solidFill>
          </a:endParaRPr>
        </a:p>
      </dsp:txBody>
      <dsp:txXfrm>
        <a:off x="6057900" y="1946961"/>
        <a:ext cx="169621" cy="170078"/>
      </dsp:txXfrm>
    </dsp:sp>
    <dsp:sp modelId="{34C2613E-634A-754A-BF22-EE197C2C9629}">
      <dsp:nvSpPr>
        <dsp:cNvPr id="0" name=""/>
        <dsp:cNvSpPr/>
      </dsp:nvSpPr>
      <dsp:spPr>
        <a:xfrm>
          <a:off x="640080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-3571817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Pan-Homo Shifts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  <a:endParaRPr lang="en-US" sz="1200" i="1" u="sng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sz="1200" kern="1200" dirty="0" smtClean="0"/>
            <a:t> Sub</a:t>
          </a:r>
          <a:endParaRPr lang="en-US" sz="1200" kern="1200" dirty="0"/>
        </a:p>
      </dsp:txBody>
      <dsp:txXfrm>
        <a:off x="6434068" y="1497339"/>
        <a:ext cx="1076464" cy="1069320"/>
      </dsp:txXfrm>
    </dsp:sp>
    <dsp:sp modelId="{B5FFD328-3ECB-BA45-AF59-6511756429D6}">
      <dsp:nvSpPr>
        <dsp:cNvPr id="0" name=""/>
        <dsp:cNvSpPr/>
      </dsp:nvSpPr>
      <dsp:spPr>
        <a:xfrm>
          <a:off x="7658100" y="1890268"/>
          <a:ext cx="242315" cy="28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rgbClr val="000000"/>
            </a:solidFill>
          </a:endParaRPr>
        </a:p>
      </dsp:txBody>
      <dsp:txXfrm>
        <a:off x="7658100" y="1946961"/>
        <a:ext cx="169621" cy="170078"/>
      </dsp:txXfrm>
    </dsp:sp>
    <dsp:sp modelId="{E9FB9FF5-91AE-0E46-87B5-A99BD07B366D}">
      <dsp:nvSpPr>
        <dsp:cNvPr id="0" name=""/>
        <dsp:cNvSpPr/>
      </dsp:nvSpPr>
      <dsp:spPr>
        <a:xfrm>
          <a:off x="8001000" y="1464071"/>
          <a:ext cx="1143000" cy="1135856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u="none" kern="1200" dirty="0" smtClean="0"/>
            <a:t>Homo Shifts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u="none" kern="1200" dirty="0" smtClean="0"/>
            <a:t>--------------------</a:t>
          </a:r>
          <a:endParaRPr lang="en-US" sz="1200" i="1" u="sng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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retroHP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Wingdings"/>
              <a:ea typeface="Wingdings"/>
              <a:cs typeface="Wingdings"/>
              <a:sym typeface="Wingdings"/>
            </a:rPr>
            <a:t></a:t>
          </a:r>
          <a:r>
            <a:rPr lang="en-US" sz="1200" kern="1200" dirty="0" smtClean="0"/>
            <a:t> Hilus</a:t>
          </a:r>
        </a:p>
      </dsp:txBody>
      <dsp:txXfrm>
        <a:off x="8034268" y="1497339"/>
        <a:ext cx="1076464" cy="106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FF94-F5A7-BE43-AFB3-DC331E90B9E7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988DF-F4D5-D249-91A2-8D7CBCAF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Visualize relative</a:t>
            </a:r>
            <a:r>
              <a:rPr lang="en-US" baseline="0" dirty="0" smtClean="0"/>
              <a:t> size of subregions by getting ancestral node values?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988DF-F4D5-D249-91A2-8D7CBCAF6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0B1F-E677-A047-A5AF-DD6517A7EDE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4CC9-BA88-1F49-B87A-67EDEDB1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66825729"/>
              </p:ext>
            </p:extLst>
          </p:nvPr>
        </p:nvGraphicFramePr>
        <p:xfrm>
          <a:off x="1381454" y="25502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440597" y="233242"/>
            <a:ext cx="8228790" cy="1360587"/>
          </a:xfrm>
          <a:prstGeom prst="roundRect">
            <a:avLst/>
          </a:prstGeom>
          <a:solidFill>
            <a:srgbClr val="910A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 smtClean="0"/>
              <a:t>Neocortex</a:t>
            </a:r>
            <a:endParaRPr lang="en-US" sz="2900" dirty="0"/>
          </a:p>
        </p:txBody>
      </p:sp>
      <p:sp>
        <p:nvSpPr>
          <p:cNvPr id="24" name="Up Arrow 23"/>
          <p:cNvSpPr/>
          <p:nvPr/>
        </p:nvSpPr>
        <p:spPr>
          <a:xfrm>
            <a:off x="4081998" y="1659848"/>
            <a:ext cx="259175" cy="5417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0800000">
            <a:off x="4610197" y="1659848"/>
            <a:ext cx="259175" cy="5417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0766280"/>
              </p:ext>
            </p:extLst>
          </p:nvPr>
        </p:nvGraphicFramePr>
        <p:xfrm>
          <a:off x="0" y="13970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21103" y="1269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177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25</cp:revision>
  <dcterms:created xsi:type="dcterms:W3CDTF">2017-06-06T05:24:11Z</dcterms:created>
  <dcterms:modified xsi:type="dcterms:W3CDTF">2017-06-26T13:21:12Z</dcterms:modified>
</cp:coreProperties>
</file>