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Bjarne Schmalbach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The goal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958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Predict the customer (out of the data set of new customers) that is likely to yield the highest profit margin.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Per customer profit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674530"/>
            <a:ext cx="4134600" cy="3512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Minimum = $15</a:t>
            </a:r>
          </a:p>
          <a:p>
            <a:r>
              <a:rPr lang="en-US" dirty="0"/>
              <a:t>Maximum = $11,669</a:t>
            </a:r>
          </a:p>
          <a:p>
            <a:endParaRPr lang="en-US" dirty="0"/>
          </a:p>
          <a:p>
            <a:r>
              <a:rPr lang="en-US" dirty="0"/>
              <a:t>90</a:t>
            </a:r>
            <a:r>
              <a:rPr lang="en-US" baseline="30000" dirty="0"/>
              <a:t>th</a:t>
            </a:r>
            <a:r>
              <a:rPr lang="en-US" dirty="0"/>
              <a:t> percentile = $5,466</a:t>
            </a:r>
          </a:p>
          <a:p>
            <a:endParaRPr lang="en-US" dirty="0"/>
          </a:p>
          <a:p>
            <a:r>
              <a:rPr lang="en-US" dirty="0"/>
              <a:t>Relevant customer predictors: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Postcode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Property valuation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Recent bike-related purchases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Car ownership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Job</a:t>
            </a:r>
            <a:endParaRPr sz="11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5AED3-ABA1-4A39-AAEA-B68595241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0" y="2088225"/>
            <a:ext cx="4417674" cy="29275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Good model fit in the training data (R² = .44)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489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Based on the predictors mentioned on the last slide, actual profits could be predicted with good accuracy.</a:t>
            </a:r>
          </a:p>
          <a:p>
            <a:endParaRPr lang="en-US" dirty="0"/>
          </a:p>
          <a:p>
            <a:r>
              <a:rPr lang="en-US" dirty="0"/>
              <a:t>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14499-2FED-4462-B0F2-21079D7B3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37" y="2562906"/>
            <a:ext cx="3495738" cy="2316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In applying, this model to new customer data, we are able to identify the customers that are likely to yield the highest profit for the company.</a:t>
            </a:r>
          </a:p>
          <a:p>
            <a:endParaRPr lang="en-US" dirty="0"/>
          </a:p>
          <a:p>
            <a:r>
              <a:rPr lang="en-US" dirty="0"/>
              <a:t>Highest expected profit margin is $9,230.</a:t>
            </a:r>
          </a:p>
          <a:p>
            <a:r>
              <a:rPr lang="en-US" dirty="0"/>
              <a:t>[</a:t>
            </a:r>
            <a:r>
              <a:rPr lang="en-US" dirty="0" err="1"/>
              <a:t>Torry</a:t>
            </a:r>
            <a:r>
              <a:rPr lang="en-US" dirty="0"/>
              <a:t> de la Valette Parisot, 53 years old, Victoria, VP Marketing, 95 recent bike-related purchases]</a:t>
            </a:r>
          </a:p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AD4CAB-83F3-4C1D-A9B4-9686A3E32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11" y="2025876"/>
            <a:ext cx="3610464" cy="23926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443</Words>
  <Application>Microsoft Office PowerPoint</Application>
  <PresentationFormat>On-screen Show (16:9)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Schmalbach, Bjarne</cp:lastModifiedBy>
  <cp:revision>9</cp:revision>
  <dcterms:modified xsi:type="dcterms:W3CDTF">2020-08-30T14:28:15Z</dcterms:modified>
</cp:coreProperties>
</file>