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D25AB-4ECD-4721-A87D-3393C7284DB4}" v="28" dt="2020-08-15T00:41:0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 s" userId="fc0cb279f734bfe0" providerId="LiveId" clId="{E38D25AB-4ECD-4721-A87D-3393C7284DB4}"/>
    <pc:docChg chg="undo custSel mod addSld delSld modSld">
      <pc:chgData name="brock s" userId="fc0cb279f734bfe0" providerId="LiveId" clId="{E38D25AB-4ECD-4721-A87D-3393C7284DB4}" dt="2020-08-15T01:18:11.550" v="4431" actId="115"/>
      <pc:docMkLst>
        <pc:docMk/>
      </pc:docMkLst>
      <pc:sldChg chg="addSp modSp new mod setBg">
        <pc:chgData name="brock s" userId="fc0cb279f734bfe0" providerId="LiveId" clId="{E38D25AB-4ECD-4721-A87D-3393C7284DB4}" dt="2020-08-14T21:31:30.208" v="156" actId="26606"/>
        <pc:sldMkLst>
          <pc:docMk/>
          <pc:sldMk cId="2387255449" sldId="256"/>
        </pc:sldMkLst>
        <pc:spChg chg="mod">
          <ac:chgData name="brock s" userId="fc0cb279f734bfe0" providerId="LiveId" clId="{E38D25AB-4ECD-4721-A87D-3393C7284DB4}" dt="2020-08-14T21:31:30.208" v="156" actId="26606"/>
          <ac:spMkLst>
            <pc:docMk/>
            <pc:sldMk cId="2387255449" sldId="256"/>
            <ac:spMk id="2" creationId="{09668DF2-54E4-4301-9766-D527C865F597}"/>
          </ac:spMkLst>
        </pc:spChg>
        <pc:spChg chg="mod">
          <ac:chgData name="brock s" userId="fc0cb279f734bfe0" providerId="LiveId" clId="{E38D25AB-4ECD-4721-A87D-3393C7284DB4}" dt="2020-08-14T21:31:30.208" v="156" actId="26606"/>
          <ac:spMkLst>
            <pc:docMk/>
            <pc:sldMk cId="2387255449" sldId="256"/>
            <ac:spMk id="3" creationId="{987DD575-B3FA-4971-93AD-05F772A0FD33}"/>
          </ac:spMkLst>
        </pc:spChg>
        <pc:spChg chg="add">
          <ac:chgData name="brock s" userId="fc0cb279f734bfe0" providerId="LiveId" clId="{E38D25AB-4ECD-4721-A87D-3393C7284DB4}" dt="2020-08-14T21:31:30.208" v="156" actId="26606"/>
          <ac:spMkLst>
            <pc:docMk/>
            <pc:sldMk cId="2387255449" sldId="256"/>
            <ac:spMk id="8" creationId="{B4B5CC49-6FAE-42FA-99B6-A3FDA8C68848}"/>
          </ac:spMkLst>
        </pc:spChg>
        <pc:spChg chg="add">
          <ac:chgData name="brock s" userId="fc0cb279f734bfe0" providerId="LiveId" clId="{E38D25AB-4ECD-4721-A87D-3393C7284DB4}" dt="2020-08-14T21:31:30.208" v="156" actId="26606"/>
          <ac:spMkLst>
            <pc:docMk/>
            <pc:sldMk cId="2387255449" sldId="256"/>
            <ac:spMk id="10" creationId="{E6BC9B4A-2119-4645-B4CA-7817D5FAF4B6}"/>
          </ac:spMkLst>
        </pc:spChg>
        <pc:spChg chg="add">
          <ac:chgData name="brock s" userId="fc0cb279f734bfe0" providerId="LiveId" clId="{E38D25AB-4ECD-4721-A87D-3393C7284DB4}" dt="2020-08-14T21:31:30.208" v="156" actId="26606"/>
          <ac:spMkLst>
            <pc:docMk/>
            <pc:sldMk cId="2387255449" sldId="256"/>
            <ac:spMk id="14" creationId="{99A2CD81-3BB6-4ED6-A50F-DC14F37A95CF}"/>
          </ac:spMkLst>
        </pc:spChg>
        <pc:cxnChg chg="add">
          <ac:chgData name="brock s" userId="fc0cb279f734bfe0" providerId="LiveId" clId="{E38D25AB-4ECD-4721-A87D-3393C7284DB4}" dt="2020-08-14T21:31:30.208" v="156" actId="26606"/>
          <ac:cxnSpMkLst>
            <pc:docMk/>
            <pc:sldMk cId="2387255449" sldId="256"/>
            <ac:cxnSpMk id="12" creationId="{158D888F-D87A-4C3C-BD82-273E4C8C5E83}"/>
          </ac:cxnSpMkLst>
        </pc:cxnChg>
      </pc:sldChg>
      <pc:sldChg chg="addSp modSp new del mod setBg">
        <pc:chgData name="brock s" userId="fc0cb279f734bfe0" providerId="LiveId" clId="{E38D25AB-4ECD-4721-A87D-3393C7284DB4}" dt="2020-08-14T21:32:07.214" v="159" actId="47"/>
        <pc:sldMkLst>
          <pc:docMk/>
          <pc:sldMk cId="410375047" sldId="257"/>
        </pc:sldMkLst>
        <pc:spChg chg="mo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2" creationId="{5DFDEF51-891B-4CE4-8E55-AF824DB4B386}"/>
          </ac:spMkLst>
        </pc:spChg>
        <pc:spChg chg="mo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3" creationId="{74F0A7E5-AA67-4423-9F1D-8B8D35BCF020}"/>
          </ac:spMkLst>
        </pc:spChg>
        <pc:spChg chg="ad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8" creationId="{29DC5A77-10C9-4ECF-B7EB-8D917F36A9EE}"/>
          </ac:spMkLst>
        </pc:spChg>
        <pc:spChg chg="ad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10" creationId="{2FFE28B5-FB16-49A9-B851-3C35FAC0CACB}"/>
          </ac:spMkLst>
        </pc:spChg>
        <pc:spChg chg="ad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12" creationId="{01014442-855A-4E0F-8D09-C314661A48B9}"/>
          </ac:spMkLst>
        </pc:spChg>
        <pc:spChg chg="ad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14" creationId="{9B1ABF09-86CF-414E-88A5-2B84CC7232A9}"/>
          </ac:spMkLst>
        </pc:spChg>
        <pc:spChg chg="add">
          <ac:chgData name="brock s" userId="fc0cb279f734bfe0" providerId="LiveId" clId="{E38D25AB-4ECD-4721-A87D-3393C7284DB4}" dt="2020-08-14T21:31:40.439" v="157" actId="26606"/>
          <ac:spMkLst>
            <pc:docMk/>
            <pc:sldMk cId="410375047" sldId="257"/>
            <ac:spMk id="16" creationId="{3FE91770-CDBB-4D24-94E5-AD484F36CE87}"/>
          </ac:spMkLst>
        </pc:spChg>
      </pc:sldChg>
      <pc:sldChg chg="modSp new mod">
        <pc:chgData name="brock s" userId="fc0cb279f734bfe0" providerId="LiveId" clId="{E38D25AB-4ECD-4721-A87D-3393C7284DB4}" dt="2020-08-14T23:43:40.406" v="986" actId="20577"/>
        <pc:sldMkLst>
          <pc:docMk/>
          <pc:sldMk cId="3361544003" sldId="257"/>
        </pc:sldMkLst>
        <pc:spChg chg="mod">
          <ac:chgData name="brock s" userId="fc0cb279f734bfe0" providerId="LiveId" clId="{E38D25AB-4ECD-4721-A87D-3393C7284DB4}" dt="2020-08-14T23:37:55.149" v="196" actId="20577"/>
          <ac:spMkLst>
            <pc:docMk/>
            <pc:sldMk cId="3361544003" sldId="257"/>
            <ac:spMk id="2" creationId="{427E696D-28C8-4C05-912A-7063FFC9E442}"/>
          </ac:spMkLst>
        </pc:spChg>
        <pc:spChg chg="mod">
          <ac:chgData name="brock s" userId="fc0cb279f734bfe0" providerId="LiveId" clId="{E38D25AB-4ECD-4721-A87D-3393C7284DB4}" dt="2020-08-14T23:43:40.406" v="986" actId="20577"/>
          <ac:spMkLst>
            <pc:docMk/>
            <pc:sldMk cId="3361544003" sldId="257"/>
            <ac:spMk id="3" creationId="{3FF30787-5371-451C-8FE6-51D51E51E9E0}"/>
          </ac:spMkLst>
        </pc:spChg>
      </pc:sldChg>
      <pc:sldChg chg="modSp new mod">
        <pc:chgData name="brock s" userId="fc0cb279f734bfe0" providerId="LiveId" clId="{E38D25AB-4ECD-4721-A87D-3393C7284DB4}" dt="2020-08-14T23:51:20.339" v="1479" actId="20577"/>
        <pc:sldMkLst>
          <pc:docMk/>
          <pc:sldMk cId="2094326022" sldId="258"/>
        </pc:sldMkLst>
        <pc:spChg chg="mod">
          <ac:chgData name="brock s" userId="fc0cb279f734bfe0" providerId="LiveId" clId="{E38D25AB-4ECD-4721-A87D-3393C7284DB4}" dt="2020-08-14T23:51:20.339" v="1479" actId="20577"/>
          <ac:spMkLst>
            <pc:docMk/>
            <pc:sldMk cId="2094326022" sldId="258"/>
            <ac:spMk id="2" creationId="{A3AC6089-2DC7-4884-867E-332EE3AE03DE}"/>
          </ac:spMkLst>
        </pc:spChg>
        <pc:spChg chg="mod">
          <ac:chgData name="brock s" userId="fc0cb279f734bfe0" providerId="LiveId" clId="{E38D25AB-4ECD-4721-A87D-3393C7284DB4}" dt="2020-08-14T23:50:56.804" v="1471" actId="20577"/>
          <ac:spMkLst>
            <pc:docMk/>
            <pc:sldMk cId="2094326022" sldId="258"/>
            <ac:spMk id="3" creationId="{479A0F28-D7BB-4F4B-82B9-7BF5F3F0C50E}"/>
          </ac:spMkLst>
        </pc:spChg>
      </pc:sldChg>
      <pc:sldChg chg="new del">
        <pc:chgData name="brock s" userId="fc0cb279f734bfe0" providerId="LiveId" clId="{E38D25AB-4ECD-4721-A87D-3393C7284DB4}" dt="2020-08-14T21:32:07.733" v="160" actId="47"/>
        <pc:sldMkLst>
          <pc:docMk/>
          <pc:sldMk cId="3890730331" sldId="258"/>
        </pc:sldMkLst>
      </pc:sldChg>
      <pc:sldChg chg="addSp delSp modSp new mod">
        <pc:chgData name="brock s" userId="fc0cb279f734bfe0" providerId="LiveId" clId="{E38D25AB-4ECD-4721-A87D-3393C7284DB4}" dt="2020-08-15T01:16:51.678" v="4428" actId="20577"/>
        <pc:sldMkLst>
          <pc:docMk/>
          <pc:sldMk cId="2182445181" sldId="259"/>
        </pc:sldMkLst>
        <pc:spChg chg="mod">
          <ac:chgData name="brock s" userId="fc0cb279f734bfe0" providerId="LiveId" clId="{E38D25AB-4ECD-4721-A87D-3393C7284DB4}" dt="2020-08-14T23:57:18.106" v="2019" actId="20577"/>
          <ac:spMkLst>
            <pc:docMk/>
            <pc:sldMk cId="2182445181" sldId="259"/>
            <ac:spMk id="2" creationId="{417C4D5E-973C-4D38-819E-6061AD6DFAFA}"/>
          </ac:spMkLst>
        </pc:spChg>
        <pc:spChg chg="add del">
          <ac:chgData name="brock s" userId="fc0cb279f734bfe0" providerId="LiveId" clId="{E38D25AB-4ECD-4721-A87D-3393C7284DB4}" dt="2020-08-14T23:52:22.967" v="1498" actId="3680"/>
          <ac:spMkLst>
            <pc:docMk/>
            <pc:sldMk cId="2182445181" sldId="259"/>
            <ac:spMk id="3" creationId="{4807FFAC-EEA8-4721-BB61-46BE11F65AC8}"/>
          </ac:spMkLst>
        </pc:spChg>
        <pc:spChg chg="add del mod">
          <ac:chgData name="brock s" userId="fc0cb279f734bfe0" providerId="LiveId" clId="{E38D25AB-4ECD-4721-A87D-3393C7284DB4}" dt="2020-08-14T23:51:55.639" v="1497"/>
          <ac:spMkLst>
            <pc:docMk/>
            <pc:sldMk cId="2182445181" sldId="259"/>
            <ac:spMk id="5" creationId="{3DD2055E-4825-4A07-8F4B-D9600B0AF259}"/>
          </ac:spMkLst>
        </pc:spChg>
        <pc:spChg chg="add mod">
          <ac:chgData name="brock s" userId="fc0cb279f734bfe0" providerId="LiveId" clId="{E38D25AB-4ECD-4721-A87D-3393C7284DB4}" dt="2020-08-15T01:16:51.678" v="4428" actId="20577"/>
          <ac:spMkLst>
            <pc:docMk/>
            <pc:sldMk cId="2182445181" sldId="259"/>
            <ac:spMk id="7" creationId="{3048FF01-8DE7-468D-9BE3-5C288460F454}"/>
          </ac:spMkLst>
        </pc:spChg>
        <pc:graphicFrameChg chg="add del mod">
          <ac:chgData name="brock s" userId="fc0cb279f734bfe0" providerId="LiveId" clId="{E38D25AB-4ECD-4721-A87D-3393C7284DB4}" dt="2020-08-14T23:51:55.639" v="1497"/>
          <ac:graphicFrameMkLst>
            <pc:docMk/>
            <pc:sldMk cId="2182445181" sldId="259"/>
            <ac:graphicFrameMk id="4" creationId="{4CB7DC9F-71A2-43AD-9CB2-5028002E1FA4}"/>
          </ac:graphicFrameMkLst>
        </pc:graphicFrameChg>
        <pc:graphicFrameChg chg="add mod ord modGraphic">
          <ac:chgData name="brock s" userId="fc0cb279f734bfe0" providerId="LiveId" clId="{E38D25AB-4ECD-4721-A87D-3393C7284DB4}" dt="2020-08-14T23:57:42.570" v="2029" actId="14100"/>
          <ac:graphicFrameMkLst>
            <pc:docMk/>
            <pc:sldMk cId="2182445181" sldId="259"/>
            <ac:graphicFrameMk id="6" creationId="{2D01903A-90B0-441E-B83A-7C6BD2A9A1D6}"/>
          </ac:graphicFrameMkLst>
        </pc:graphicFrameChg>
      </pc:sldChg>
      <pc:sldChg chg="modSp new mod">
        <pc:chgData name="brock s" userId="fc0cb279f734bfe0" providerId="LiveId" clId="{E38D25AB-4ECD-4721-A87D-3393C7284DB4}" dt="2020-08-15T00:55:53.691" v="3095" actId="2711"/>
        <pc:sldMkLst>
          <pc:docMk/>
          <pc:sldMk cId="1888305041" sldId="260"/>
        </pc:sldMkLst>
        <pc:spChg chg="mod">
          <ac:chgData name="brock s" userId="fc0cb279f734bfe0" providerId="LiveId" clId="{E38D25AB-4ECD-4721-A87D-3393C7284DB4}" dt="2020-08-15T00:00:33.496" v="2278" actId="20577"/>
          <ac:spMkLst>
            <pc:docMk/>
            <pc:sldMk cId="1888305041" sldId="260"/>
            <ac:spMk id="2" creationId="{0A961A57-9502-43D4-9B36-2E729AFCA509}"/>
          </ac:spMkLst>
        </pc:spChg>
        <pc:spChg chg="mod">
          <ac:chgData name="brock s" userId="fc0cb279f734bfe0" providerId="LiveId" clId="{E38D25AB-4ECD-4721-A87D-3393C7284DB4}" dt="2020-08-15T00:55:53.691" v="3095" actId="2711"/>
          <ac:spMkLst>
            <pc:docMk/>
            <pc:sldMk cId="1888305041" sldId="260"/>
            <ac:spMk id="3" creationId="{3BE374B3-4917-43CC-BF05-F03B1D99C0E2}"/>
          </ac:spMkLst>
        </pc:spChg>
      </pc:sldChg>
      <pc:sldChg chg="addSp delSp modSp new mod setBg">
        <pc:chgData name="brock s" userId="fc0cb279f734bfe0" providerId="LiveId" clId="{E38D25AB-4ECD-4721-A87D-3393C7284DB4}" dt="2020-08-15T00:43:11.514" v="2759" actId="14100"/>
        <pc:sldMkLst>
          <pc:docMk/>
          <pc:sldMk cId="1373084952" sldId="261"/>
        </pc:sldMkLst>
        <pc:spChg chg="mod">
          <ac:chgData name="brock s" userId="fc0cb279f734bfe0" providerId="LiveId" clId="{E38D25AB-4ECD-4721-A87D-3393C7284DB4}" dt="2020-08-15T00:21:10.406" v="2599" actId="255"/>
          <ac:spMkLst>
            <pc:docMk/>
            <pc:sldMk cId="1373084952" sldId="261"/>
            <ac:spMk id="2" creationId="{BA026A66-CA74-4C18-AB62-385E2DE55F88}"/>
          </ac:spMkLst>
        </pc:spChg>
        <pc:spChg chg="add del mod">
          <ac:chgData name="brock s" userId="fc0cb279f734bfe0" providerId="LiveId" clId="{E38D25AB-4ECD-4721-A87D-3393C7284DB4}" dt="2020-08-15T00:12:45.290" v="2497" actId="3680"/>
          <ac:spMkLst>
            <pc:docMk/>
            <pc:sldMk cId="1373084952" sldId="261"/>
            <ac:spMk id="3" creationId="{297577E8-17A9-4141-A5C9-0BFCD68F1C2D}"/>
          </ac:spMkLst>
        </pc:spChg>
        <pc:spChg chg="add del mod">
          <ac:chgData name="brock s" userId="fc0cb279f734bfe0" providerId="LiveId" clId="{E38D25AB-4ECD-4721-A87D-3393C7284DB4}" dt="2020-08-15T00:13:50.010" v="2506" actId="3680"/>
          <ac:spMkLst>
            <pc:docMk/>
            <pc:sldMk cId="1373084952" sldId="261"/>
            <ac:spMk id="8" creationId="{8E1508F4-7498-42B2-88FA-DFF98FE663E4}"/>
          </ac:spMkLst>
        </pc:spChg>
        <pc:spChg chg="add del">
          <ac:chgData name="brock s" userId="fc0cb279f734bfe0" providerId="LiveId" clId="{E38D25AB-4ECD-4721-A87D-3393C7284DB4}" dt="2020-08-15T00:13:34.058" v="2505" actId="26606"/>
          <ac:spMkLst>
            <pc:docMk/>
            <pc:sldMk cId="1373084952" sldId="261"/>
            <ac:spMk id="10" creationId="{A5CF2FC8-D184-4B10-83A5-61FC2148BE2B}"/>
          </ac:spMkLst>
        </pc:spChg>
        <pc:spChg chg="add del mod">
          <ac:chgData name="brock s" userId="fc0cb279f734bfe0" providerId="LiveId" clId="{E38D25AB-4ECD-4721-A87D-3393C7284DB4}" dt="2020-08-15T00:14:40.897" v="2513" actId="3680"/>
          <ac:spMkLst>
            <pc:docMk/>
            <pc:sldMk cId="1373084952" sldId="261"/>
            <ac:spMk id="12" creationId="{8AD47BB1-5A74-425C-9C1F-895F258CE199}"/>
          </ac:spMkLst>
        </pc:spChg>
        <pc:spChg chg="add del mod">
          <ac:chgData name="brock s" userId="fc0cb279f734bfe0" providerId="LiveId" clId="{E38D25AB-4ECD-4721-A87D-3393C7284DB4}" dt="2020-08-15T00:16:46.674" v="2523" actId="3680"/>
          <ac:spMkLst>
            <pc:docMk/>
            <pc:sldMk cId="1373084952" sldId="261"/>
            <ac:spMk id="15" creationId="{08282B67-9653-42D3-9008-3AD56B84BC02}"/>
          </ac:spMkLst>
        </pc:spChg>
        <pc:spChg chg="add del">
          <ac:chgData name="brock s" userId="fc0cb279f734bfe0" providerId="LiveId" clId="{E38D25AB-4ECD-4721-A87D-3393C7284DB4}" dt="2020-08-15T00:16:20.588" v="2522" actId="26606"/>
          <ac:spMkLst>
            <pc:docMk/>
            <pc:sldMk cId="1373084952" sldId="261"/>
            <ac:spMk id="17" creationId="{F13A95FF-1A75-49AA-86AE-EED61BD0E408}"/>
          </ac:spMkLst>
        </pc:spChg>
        <pc:spChg chg="add">
          <ac:chgData name="brock s" userId="fc0cb279f734bfe0" providerId="LiveId" clId="{E38D25AB-4ECD-4721-A87D-3393C7284DB4}" dt="2020-08-15T00:16:20.588" v="2522" actId="26606"/>
          <ac:spMkLst>
            <pc:docMk/>
            <pc:sldMk cId="1373084952" sldId="261"/>
            <ac:spMk id="22" creationId="{1FCF8D96-ACCE-4A38-BFE7-4D631184D16A}"/>
          </ac:spMkLst>
        </pc:spChg>
        <pc:graphicFrameChg chg="add del mod ord modGraphic">
          <ac:chgData name="brock s" userId="fc0cb279f734bfe0" providerId="LiveId" clId="{E38D25AB-4ECD-4721-A87D-3393C7284DB4}" dt="2020-08-15T00:13:15.850" v="2504" actId="21"/>
          <ac:graphicFrameMkLst>
            <pc:docMk/>
            <pc:sldMk cId="1373084952" sldId="261"/>
            <ac:graphicFrameMk id="6" creationId="{69BA967F-D72C-4171-B746-49205ACECA25}"/>
          </ac:graphicFrameMkLst>
        </pc:graphicFrameChg>
        <pc:graphicFrameChg chg="add del mod ord modGraphic">
          <ac:chgData name="brock s" userId="fc0cb279f734bfe0" providerId="LiveId" clId="{E38D25AB-4ECD-4721-A87D-3393C7284DB4}" dt="2020-08-15T00:14:10.842" v="2511" actId="478"/>
          <ac:graphicFrameMkLst>
            <pc:docMk/>
            <pc:sldMk cId="1373084952" sldId="261"/>
            <ac:graphicFrameMk id="9" creationId="{3AB289E0-F3DD-4B04-B719-8155434ED2D8}"/>
          </ac:graphicFrameMkLst>
        </pc:graphicFrameChg>
        <pc:graphicFrameChg chg="add del mod ord modGraphic">
          <ac:chgData name="brock s" userId="fc0cb279f734bfe0" providerId="LiveId" clId="{E38D25AB-4ECD-4721-A87D-3393C7284DB4}" dt="2020-08-15T00:15:28.128" v="2521" actId="478"/>
          <ac:graphicFrameMkLst>
            <pc:docMk/>
            <pc:sldMk cId="1373084952" sldId="261"/>
            <ac:graphicFrameMk id="13" creationId="{02C8E798-8D87-4A80-B8F8-F92FFBAD2172}"/>
          </ac:graphicFrameMkLst>
        </pc:graphicFrameChg>
        <pc:graphicFrameChg chg="add mod ord modGraphic">
          <ac:chgData name="brock s" userId="fc0cb279f734bfe0" providerId="LiveId" clId="{E38D25AB-4ECD-4721-A87D-3393C7284DB4}" dt="2020-08-15T00:43:11.514" v="2759" actId="14100"/>
          <ac:graphicFrameMkLst>
            <pc:docMk/>
            <pc:sldMk cId="1373084952" sldId="261"/>
            <ac:graphicFrameMk id="16" creationId="{A679FCB2-0FB9-4F14-B2EA-847D36217A06}"/>
          </ac:graphicFrameMkLst>
        </pc:graphicFrameChg>
        <pc:picChg chg="add mod">
          <ac:chgData name="brock s" userId="fc0cb279f734bfe0" providerId="LiveId" clId="{E38D25AB-4ECD-4721-A87D-3393C7284DB4}" dt="2020-08-15T00:11:30.774" v="2493"/>
          <ac:picMkLst>
            <pc:docMk/>
            <pc:sldMk cId="1373084952" sldId="261"/>
            <ac:picMk id="4" creationId="{B38201C2-6E23-4C73-A528-CBEF2A6E72A7}"/>
          </ac:picMkLst>
        </pc:picChg>
        <pc:picChg chg="add mod ord">
          <ac:chgData name="brock s" userId="fc0cb279f734bfe0" providerId="LiveId" clId="{E38D25AB-4ECD-4721-A87D-3393C7284DB4}" dt="2020-08-15T00:42:46.430" v="2757" actId="14100"/>
          <ac:picMkLst>
            <pc:docMk/>
            <pc:sldMk cId="1373084952" sldId="261"/>
            <ac:picMk id="5" creationId="{3AFC99FA-FCC1-4BC0-99F8-07901AFE23DD}"/>
          </ac:picMkLst>
        </pc:picChg>
      </pc:sldChg>
      <pc:sldChg chg="addSp delSp modSp add mod setBg delDesignElem">
        <pc:chgData name="brock s" userId="fc0cb279f734bfe0" providerId="LiveId" clId="{E38D25AB-4ECD-4721-A87D-3393C7284DB4}" dt="2020-08-15T00:42:18.041" v="2751" actId="122"/>
        <pc:sldMkLst>
          <pc:docMk/>
          <pc:sldMk cId="635562606" sldId="262"/>
        </pc:sldMkLst>
        <pc:spChg chg="mod">
          <ac:chgData name="brock s" userId="fc0cb279f734bfe0" providerId="LiveId" clId="{E38D25AB-4ECD-4721-A87D-3393C7284DB4}" dt="2020-08-15T00:27:36.736" v="2662" actId="20577"/>
          <ac:spMkLst>
            <pc:docMk/>
            <pc:sldMk cId="635562606" sldId="262"/>
            <ac:spMk id="2" creationId="{BA026A66-CA74-4C18-AB62-385E2DE55F88}"/>
          </ac:spMkLst>
        </pc:spChg>
        <pc:spChg chg="add del mod">
          <ac:chgData name="brock s" userId="fc0cb279f734bfe0" providerId="LiveId" clId="{E38D25AB-4ECD-4721-A87D-3393C7284DB4}" dt="2020-08-15T00:21:42.211" v="2604" actId="478"/>
          <ac:spMkLst>
            <pc:docMk/>
            <pc:sldMk cId="635562606" sldId="262"/>
            <ac:spMk id="4" creationId="{777DED6C-C55F-4F99-9EEA-BC691568DB7F}"/>
          </ac:spMkLst>
        </pc:spChg>
        <pc:spChg chg="add del mod">
          <ac:chgData name="brock s" userId="fc0cb279f734bfe0" providerId="LiveId" clId="{E38D25AB-4ECD-4721-A87D-3393C7284DB4}" dt="2020-08-15T00:26:05.614" v="2615" actId="478"/>
          <ac:spMkLst>
            <pc:docMk/>
            <pc:sldMk cId="635562606" sldId="262"/>
            <ac:spMk id="7" creationId="{EF9D279C-D180-45B3-8C6C-51B3963E9C35}"/>
          </ac:spMkLst>
        </pc:spChg>
        <pc:spChg chg="add">
          <ac:chgData name="brock s" userId="fc0cb279f734bfe0" providerId="LiveId" clId="{E38D25AB-4ECD-4721-A87D-3393C7284DB4}" dt="2020-08-15T00:21:34.624" v="2603" actId="26606"/>
          <ac:spMkLst>
            <pc:docMk/>
            <pc:sldMk cId="635562606" sldId="262"/>
            <ac:spMk id="10" creationId="{A5CF2FC8-D184-4B10-83A5-61FC2148BE2B}"/>
          </ac:spMkLst>
        </pc:spChg>
        <pc:spChg chg="del">
          <ac:chgData name="brock s" userId="fc0cb279f734bfe0" providerId="LiveId" clId="{E38D25AB-4ECD-4721-A87D-3393C7284DB4}" dt="2020-08-15T00:21:13.390" v="2601"/>
          <ac:spMkLst>
            <pc:docMk/>
            <pc:sldMk cId="635562606" sldId="262"/>
            <ac:spMk id="22" creationId="{1FCF8D96-ACCE-4A38-BFE7-4D631184D16A}"/>
          </ac:spMkLst>
        </pc:spChg>
        <pc:graphicFrameChg chg="add mod modGraphic">
          <ac:chgData name="brock s" userId="fc0cb279f734bfe0" providerId="LiveId" clId="{E38D25AB-4ECD-4721-A87D-3393C7284DB4}" dt="2020-08-15T00:42:18.041" v="2751" actId="122"/>
          <ac:graphicFrameMkLst>
            <pc:docMk/>
            <pc:sldMk cId="635562606" sldId="262"/>
            <ac:graphicFrameMk id="8" creationId="{0470C564-55EF-45B1-AD27-7CEDB0D43838}"/>
          </ac:graphicFrameMkLst>
        </pc:graphicFrameChg>
        <pc:graphicFrameChg chg="add del mod">
          <ac:chgData name="brock s" userId="fc0cb279f734bfe0" providerId="LiveId" clId="{E38D25AB-4ECD-4721-A87D-3393C7284DB4}" dt="2020-08-15T00:22:41.644" v="2609" actId="478"/>
          <ac:graphicFrameMkLst>
            <pc:docMk/>
            <pc:sldMk cId="635562606" sldId="262"/>
            <ac:graphicFrameMk id="9" creationId="{2F05C45A-A1CA-4442-B5F3-51FDBC0E2BFA}"/>
          </ac:graphicFrameMkLst>
        </pc:graphicFrameChg>
        <pc:graphicFrameChg chg="add del mod modGraphic">
          <ac:chgData name="brock s" userId="fc0cb279f734bfe0" providerId="LiveId" clId="{E38D25AB-4ECD-4721-A87D-3393C7284DB4}" dt="2020-08-15T00:27:53.048" v="2664" actId="478"/>
          <ac:graphicFrameMkLst>
            <pc:docMk/>
            <pc:sldMk cId="635562606" sldId="262"/>
            <ac:graphicFrameMk id="12" creationId="{B6D8FE28-5455-4A94-8D9C-0073BC020E14}"/>
          </ac:graphicFrameMkLst>
        </pc:graphicFrameChg>
        <pc:graphicFrameChg chg="del">
          <ac:chgData name="brock s" userId="fc0cb279f734bfe0" providerId="LiveId" clId="{E38D25AB-4ECD-4721-A87D-3393C7284DB4}" dt="2020-08-15T00:21:24.974" v="2602" actId="21"/>
          <ac:graphicFrameMkLst>
            <pc:docMk/>
            <pc:sldMk cId="635562606" sldId="262"/>
            <ac:graphicFrameMk id="16" creationId="{A679FCB2-0FB9-4F14-B2EA-847D36217A06}"/>
          </ac:graphicFrameMkLst>
        </pc:graphicFrameChg>
        <pc:picChg chg="del mod ord">
          <ac:chgData name="brock s" userId="fc0cb279f734bfe0" providerId="LiveId" clId="{E38D25AB-4ECD-4721-A87D-3393C7284DB4}" dt="2020-08-15T00:26:00.520" v="2613" actId="478"/>
          <ac:picMkLst>
            <pc:docMk/>
            <pc:sldMk cId="635562606" sldId="262"/>
            <ac:picMk id="5" creationId="{3AFC99FA-FCC1-4BC0-99F8-07901AFE23DD}"/>
          </ac:picMkLst>
        </pc:picChg>
        <pc:picChg chg="add mod ord">
          <ac:chgData name="brock s" userId="fc0cb279f734bfe0" providerId="LiveId" clId="{E38D25AB-4ECD-4721-A87D-3393C7284DB4}" dt="2020-08-15T00:27:20.206" v="2641" actId="167"/>
          <ac:picMkLst>
            <pc:docMk/>
            <pc:sldMk cId="635562606" sldId="262"/>
            <ac:picMk id="13" creationId="{5128FD85-7198-4A11-BE23-B65D26152D42}"/>
          </ac:picMkLst>
        </pc:picChg>
      </pc:sldChg>
      <pc:sldChg chg="addSp delSp modSp add del mod setBg delDesignElem">
        <pc:chgData name="brock s" userId="fc0cb279f734bfe0" providerId="LiveId" clId="{E38D25AB-4ECD-4721-A87D-3393C7284DB4}" dt="2020-08-15T00:31:06.705" v="2695" actId="47"/>
        <pc:sldMkLst>
          <pc:docMk/>
          <pc:sldMk cId="391505198" sldId="263"/>
        </pc:sldMkLst>
        <pc:spChg chg="mod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2" creationId="{BA026A66-CA74-4C18-AB62-385E2DE55F88}"/>
          </ac:spMkLst>
        </pc:spChg>
        <pc:spChg chg="del">
          <ac:chgData name="brock s" userId="fc0cb279f734bfe0" providerId="LiveId" clId="{E38D25AB-4ECD-4721-A87D-3393C7284DB4}" dt="2020-08-15T00:30:33.493" v="2689"/>
          <ac:spMkLst>
            <pc:docMk/>
            <pc:sldMk cId="391505198" sldId="263"/>
            <ac:spMk id="10" creationId="{A5CF2FC8-D184-4B10-83A5-61FC2148BE2B}"/>
          </ac:spMkLst>
        </pc:spChg>
        <pc:spChg chg="add del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18" creationId="{17115F77-2FAE-4CA7-9A7F-10D5F2C8F831}"/>
          </ac:spMkLst>
        </pc:spChg>
        <pc:spChg chg="add del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20" creationId="{5CD4C046-A04C-46CC-AFA3-6B0621F628C8}"/>
          </ac:spMkLst>
        </pc:spChg>
        <pc:spChg chg="add del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22" creationId="{66C7A97A-A7DE-4DFB-8542-1E4BF24C7D31}"/>
          </ac:spMkLst>
        </pc:spChg>
        <pc:spChg chg="add del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24" creationId="{BE111DB0-3D73-4D20-9D57-CEF5A0D865B9}"/>
          </ac:spMkLst>
        </pc:spChg>
        <pc:spChg chg="add del">
          <ac:chgData name="brock s" userId="fc0cb279f734bfe0" providerId="LiveId" clId="{E38D25AB-4ECD-4721-A87D-3393C7284DB4}" dt="2020-08-15T00:31:03.053" v="2693" actId="26606"/>
          <ac:spMkLst>
            <pc:docMk/>
            <pc:sldMk cId="391505198" sldId="263"/>
            <ac:spMk id="26" creationId="{027ADCA0-A066-4B16-8E1F-3C2483947B72}"/>
          </ac:spMkLst>
        </pc:spChg>
        <pc:graphicFrameChg chg="add del">
          <ac:chgData name="brock s" userId="fc0cb279f734bfe0" providerId="LiveId" clId="{E38D25AB-4ECD-4721-A87D-3393C7284DB4}" dt="2020-08-15T00:31:03.846" v="2694" actId="478"/>
          <ac:graphicFrameMkLst>
            <pc:docMk/>
            <pc:sldMk cId="391505198" sldId="263"/>
            <ac:graphicFrameMk id="8" creationId="{0470C564-55EF-45B1-AD27-7CEDB0D43838}"/>
          </ac:graphicFrameMkLst>
        </pc:graphicFrameChg>
        <pc:picChg chg="mod ord">
          <ac:chgData name="brock s" userId="fc0cb279f734bfe0" providerId="LiveId" clId="{E38D25AB-4ECD-4721-A87D-3393C7284DB4}" dt="2020-08-15T00:31:03.053" v="2693" actId="26606"/>
          <ac:picMkLst>
            <pc:docMk/>
            <pc:sldMk cId="391505198" sldId="263"/>
            <ac:picMk id="13" creationId="{5128FD85-7198-4A11-BE23-B65D26152D42}"/>
          </ac:picMkLst>
        </pc:picChg>
      </pc:sldChg>
      <pc:sldChg chg="addSp delSp modSp new mod setBg">
        <pc:chgData name="brock s" userId="fc0cb279f734bfe0" providerId="LiveId" clId="{E38D25AB-4ECD-4721-A87D-3393C7284DB4}" dt="2020-08-15T00:43:41.690" v="2763" actId="14100"/>
        <pc:sldMkLst>
          <pc:docMk/>
          <pc:sldMk cId="1003994858" sldId="263"/>
        </pc:sldMkLst>
        <pc:spChg chg="mod">
          <ac:chgData name="brock s" userId="fc0cb279f734bfe0" providerId="LiveId" clId="{E38D25AB-4ECD-4721-A87D-3393C7284DB4}" dt="2020-08-15T00:32:16.309" v="2735" actId="255"/>
          <ac:spMkLst>
            <pc:docMk/>
            <pc:sldMk cId="1003994858" sldId="263"/>
            <ac:spMk id="2" creationId="{39F0596A-6D6E-4E1E-AF8A-1F7D1ABD09EE}"/>
          </ac:spMkLst>
        </pc:spChg>
        <pc:spChg chg="del mod">
          <ac:chgData name="brock s" userId="fc0cb279f734bfe0" providerId="LiveId" clId="{E38D25AB-4ECD-4721-A87D-3393C7284DB4}" dt="2020-08-15T00:31:42.232" v="2701" actId="3680"/>
          <ac:spMkLst>
            <pc:docMk/>
            <pc:sldMk cId="1003994858" sldId="263"/>
            <ac:spMk id="3" creationId="{2CA36B77-9B4A-4E2F-B13A-373E6A4A81A0}"/>
          </ac:spMkLst>
        </pc:spChg>
        <pc:spChg chg="add">
          <ac:chgData name="brock s" userId="fc0cb279f734bfe0" providerId="LiveId" clId="{E38D25AB-4ECD-4721-A87D-3393C7284DB4}" dt="2020-08-15T00:31:26.797" v="2698" actId="26606"/>
          <ac:spMkLst>
            <pc:docMk/>
            <pc:sldMk cId="1003994858" sldId="263"/>
            <ac:spMk id="9" creationId="{A5CF2FC8-D184-4B10-83A5-61FC2148BE2B}"/>
          </ac:spMkLst>
        </pc:spChg>
        <pc:graphicFrameChg chg="add mod ord modGraphic">
          <ac:chgData name="brock s" userId="fc0cb279f734bfe0" providerId="LiveId" clId="{E38D25AB-4ECD-4721-A87D-3393C7284DB4}" dt="2020-08-15T00:43:41.690" v="2763" actId="14100"/>
          <ac:graphicFrameMkLst>
            <pc:docMk/>
            <pc:sldMk cId="1003994858" sldId="263"/>
            <ac:graphicFrameMk id="5" creationId="{D04BE00B-5A36-40FE-A3FE-7B0C5C730666}"/>
          </ac:graphicFrameMkLst>
        </pc:graphicFrameChg>
        <pc:picChg chg="add mod ord">
          <ac:chgData name="brock s" userId="fc0cb279f734bfe0" providerId="LiveId" clId="{E38D25AB-4ECD-4721-A87D-3393C7284DB4}" dt="2020-08-15T00:43:29.164" v="2761" actId="14100"/>
          <ac:picMkLst>
            <pc:docMk/>
            <pc:sldMk cId="1003994858" sldId="263"/>
            <ac:picMk id="4" creationId="{94F0AFEF-69FB-49AD-ADCA-EB8DE07A86D2}"/>
          </ac:picMkLst>
        </pc:picChg>
      </pc:sldChg>
      <pc:sldChg chg="modSp new mod">
        <pc:chgData name="brock s" userId="fc0cb279f734bfe0" providerId="LiveId" clId="{E38D25AB-4ECD-4721-A87D-3393C7284DB4}" dt="2020-08-15T00:58:04.638" v="3170" actId="20577"/>
        <pc:sldMkLst>
          <pc:docMk/>
          <pc:sldMk cId="243910948" sldId="264"/>
        </pc:sldMkLst>
        <pc:spChg chg="mod">
          <ac:chgData name="brock s" userId="fc0cb279f734bfe0" providerId="LiveId" clId="{E38D25AB-4ECD-4721-A87D-3393C7284DB4}" dt="2020-08-15T00:46:48.580" v="2923" actId="255"/>
          <ac:spMkLst>
            <pc:docMk/>
            <pc:sldMk cId="243910948" sldId="264"/>
            <ac:spMk id="2" creationId="{3903FD07-E604-48C6-B24F-670D55B020A2}"/>
          </ac:spMkLst>
        </pc:spChg>
        <pc:spChg chg="mod">
          <ac:chgData name="brock s" userId="fc0cb279f734bfe0" providerId="LiveId" clId="{E38D25AB-4ECD-4721-A87D-3393C7284DB4}" dt="2020-08-15T00:58:04.638" v="3170" actId="20577"/>
          <ac:spMkLst>
            <pc:docMk/>
            <pc:sldMk cId="243910948" sldId="264"/>
            <ac:spMk id="3" creationId="{5FC5179C-AE36-4826-8B67-69AF2685B176}"/>
          </ac:spMkLst>
        </pc:spChg>
      </pc:sldChg>
      <pc:sldChg chg="modSp new mod">
        <pc:chgData name="brock s" userId="fc0cb279f734bfe0" providerId="LiveId" clId="{E38D25AB-4ECD-4721-A87D-3393C7284DB4}" dt="2020-08-15T01:10:40.613" v="4057" actId="20577"/>
        <pc:sldMkLst>
          <pc:docMk/>
          <pc:sldMk cId="1610129596" sldId="265"/>
        </pc:sldMkLst>
        <pc:spChg chg="mod">
          <ac:chgData name="brock s" userId="fc0cb279f734bfe0" providerId="LiveId" clId="{E38D25AB-4ECD-4721-A87D-3393C7284DB4}" dt="2020-08-15T00:59:00.933" v="3183" actId="20577"/>
          <ac:spMkLst>
            <pc:docMk/>
            <pc:sldMk cId="1610129596" sldId="265"/>
            <ac:spMk id="2" creationId="{0E722C24-BC9B-42AE-B2D2-60B46DC2F5BC}"/>
          </ac:spMkLst>
        </pc:spChg>
        <pc:spChg chg="mod">
          <ac:chgData name="brock s" userId="fc0cb279f734bfe0" providerId="LiveId" clId="{E38D25AB-4ECD-4721-A87D-3393C7284DB4}" dt="2020-08-15T01:10:40.613" v="4057" actId="20577"/>
          <ac:spMkLst>
            <pc:docMk/>
            <pc:sldMk cId="1610129596" sldId="265"/>
            <ac:spMk id="3" creationId="{EAD616EC-D0D8-4CBD-95BC-9D963AC258EA}"/>
          </ac:spMkLst>
        </pc:spChg>
      </pc:sldChg>
      <pc:sldChg chg="modSp new mod">
        <pc:chgData name="brock s" userId="fc0cb279f734bfe0" providerId="LiveId" clId="{E38D25AB-4ECD-4721-A87D-3393C7284DB4}" dt="2020-08-15T01:10:21.749" v="4043" actId="12"/>
        <pc:sldMkLst>
          <pc:docMk/>
          <pc:sldMk cId="1428266620" sldId="266"/>
        </pc:sldMkLst>
        <pc:spChg chg="mod">
          <ac:chgData name="brock s" userId="fc0cb279f734bfe0" providerId="LiveId" clId="{E38D25AB-4ECD-4721-A87D-3393C7284DB4}" dt="2020-08-15T01:01:59.231" v="3217" actId="255"/>
          <ac:spMkLst>
            <pc:docMk/>
            <pc:sldMk cId="1428266620" sldId="266"/>
            <ac:spMk id="2" creationId="{D2F0A978-763A-48FD-AD81-A423482E797B}"/>
          </ac:spMkLst>
        </pc:spChg>
        <pc:spChg chg="mod">
          <ac:chgData name="brock s" userId="fc0cb279f734bfe0" providerId="LiveId" clId="{E38D25AB-4ECD-4721-A87D-3393C7284DB4}" dt="2020-08-15T01:10:21.749" v="4043" actId="12"/>
          <ac:spMkLst>
            <pc:docMk/>
            <pc:sldMk cId="1428266620" sldId="266"/>
            <ac:spMk id="3" creationId="{EE14C349-F424-45DC-A5F6-D93483F63088}"/>
          </ac:spMkLst>
        </pc:spChg>
      </pc:sldChg>
      <pc:sldChg chg="modSp new mod">
        <pc:chgData name="brock s" userId="fc0cb279f734bfe0" providerId="LiveId" clId="{E38D25AB-4ECD-4721-A87D-3393C7284DB4}" dt="2020-08-15T01:18:11.550" v="4431" actId="115"/>
        <pc:sldMkLst>
          <pc:docMk/>
          <pc:sldMk cId="2217237389" sldId="267"/>
        </pc:sldMkLst>
        <pc:spChg chg="mod">
          <ac:chgData name="brock s" userId="fc0cb279f734bfe0" providerId="LiveId" clId="{E38D25AB-4ECD-4721-A87D-3393C7284DB4}" dt="2020-08-15T01:11:11.838" v="4068" actId="20577"/>
          <ac:spMkLst>
            <pc:docMk/>
            <pc:sldMk cId="2217237389" sldId="267"/>
            <ac:spMk id="2" creationId="{A2BCF1FD-6961-4EE2-895F-AAA68266A5E0}"/>
          </ac:spMkLst>
        </pc:spChg>
        <pc:spChg chg="mod">
          <ac:chgData name="brock s" userId="fc0cb279f734bfe0" providerId="LiveId" clId="{E38D25AB-4ECD-4721-A87D-3393C7284DB4}" dt="2020-08-15T01:18:11.550" v="4431" actId="115"/>
          <ac:spMkLst>
            <pc:docMk/>
            <pc:sldMk cId="2217237389" sldId="267"/>
            <ac:spMk id="3" creationId="{ADC0030A-4757-43E6-8B39-6354046039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BD0BA-806F-4627-BFEC-B2749B691EA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C9D54-378C-49DA-9D2A-73D12A2B0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C9D54-378C-49DA-9D2A-73D12A2B0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ACBF0F-BF84-480A-B270-D5030C0D0269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21DF80-98AD-47FA-B923-0484E8E14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68DF2-54E4-4301-9766-D527C865F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6700">
                <a:solidFill>
                  <a:schemeClr val="tx1">
                    <a:lumMod val="75000"/>
                    <a:lumOff val="25000"/>
                  </a:schemeClr>
                </a:solidFill>
              </a:rPr>
              <a:t>Neighborhoods of Oahu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DD575-B3FA-4971-93AD-05F772A0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Trends and Insights for Incoming Residents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Schmalzel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August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2C24-BC9B-42AE-B2D2-60B46DC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16EC-D0D8-4CBD-95BC-9D963AC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Dominant Venue Cluster.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Large, dominant cluster consistent with greater Honolulu downtown area.</a:t>
            </a:r>
          </a:p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Unequal Zip Codes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Varying population density across Oahu caused Foursquare query issues: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Rural zip codes return little-to-no venues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Urban zip codes overlap with each other 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Business Examples</a:t>
            </a:r>
            <a:r>
              <a:rPr lang="en-US" dirty="0">
                <a:cs typeface="Times New Roman" panose="02020603050405020304" pitchFamily="18" charset="0"/>
              </a:rPr>
              <a:t>. Useful insights for identifying which neighborhoods favor different styles of cuisine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Schools, Crime, and Wealth.</a:t>
            </a:r>
            <a:r>
              <a:rPr lang="en-US" dirty="0">
                <a:cs typeface="Times New Roman" panose="02020603050405020304" pitchFamily="18" charset="0"/>
              </a:rPr>
              <a:t> Hypothesized that these societal metrics are related to each other. If someone is interested in one, they should consider the others to get the full picture.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Generic Venues.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Foursquare returned generic venues such as “Food” and “Restaurants”. This likely worsened the performance of the clustering algorithm</a:t>
            </a: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2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A978-763A-48FD-AD81-A423482E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C349-F424-45DC-A5F6-D93483F6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Adjust the Foursquare query radius according to the population density of target area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 or classify Foursquare data that is generic e.g. “restaurant”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Consolidate Foursquare data into larger categories. There may be value gained by creating categories such as Asian cuisine (Japanese, Chinese, Korean,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outdoor activities (trail, beach, park,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or white-collar (event planning, doctor’s office,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a consistent technique for identifying venue trends within a cluster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Two recommendations related to improving the data behind the school-crime-wealth analysis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comprehensive assessment of schools beyond test scores such as attendance, graduation, and college acceptance rates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Break down the amount of crime by zip code rather than lumping them into a single crime district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F1FD-6961-4EE2-895F-AAA6826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030A-4757-43E6-8B39-63540460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When a rental unit costs the same in Pearl City as another unit in Hawaii-Kai, what other factors can be considered?</a:t>
            </a:r>
          </a:p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K-means cluster algorithms used in this study found that distinct trends could be found between neighborhoods on Oahu</a:t>
            </a:r>
          </a:p>
          <a:p>
            <a:pPr lvl="1"/>
            <a:r>
              <a:rPr lang="en-US" sz="2000" u="sng" dirty="0">
                <a:solidFill>
                  <a:srgbClr val="000000"/>
                </a:solidFill>
              </a:rPr>
              <a:t>Pearl City’s Cluster</a:t>
            </a:r>
            <a:r>
              <a:rPr lang="en-US" sz="2000" dirty="0">
                <a:solidFill>
                  <a:srgbClr val="000000"/>
                </a:solidFill>
              </a:rPr>
              <a:t>: Diverse restaurant options and parks. Lower than average crime.</a:t>
            </a:r>
          </a:p>
          <a:p>
            <a:pPr lvl="1"/>
            <a:r>
              <a:rPr lang="en-US" sz="2000" u="sng" dirty="0">
                <a:solidFill>
                  <a:srgbClr val="000000"/>
                </a:solidFill>
              </a:rPr>
              <a:t>Hawaii-Kai’s Cluster</a:t>
            </a:r>
            <a:r>
              <a:rPr lang="en-US" sz="2000" dirty="0">
                <a:solidFill>
                  <a:srgbClr val="000000"/>
                </a:solidFill>
              </a:rPr>
              <a:t>: Trails and scenic lookouts. Lower than average crime and higher than average wealth index.</a:t>
            </a:r>
          </a:p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ifferences between clusters were not always clear</a:t>
            </a:r>
          </a:p>
          <a:p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Much work remains to improve the clarity and utility of the approach laid out in this report, but initial results are promising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696D-28C8-4C05-912A-7063FFC9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685490" cy="4601183"/>
          </a:xfrm>
        </p:spPr>
        <p:txBody>
          <a:bodyPr/>
          <a:lstStyle/>
          <a:p>
            <a:r>
              <a:rPr lang="en-US" dirty="0"/>
              <a:t>Where to live on Oahu?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0787-5371-451C-8FE6-51D51E51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people move to the island of Oahu each year from the U.S. mainland and from abroad</a:t>
            </a:r>
          </a:p>
          <a:p>
            <a:r>
              <a:rPr lang="en-US" dirty="0"/>
              <a:t>When deciding where to live, there are other factors beyond cost of rent and household amenities. Some incoming residents may intend to open a business while others come with their families and care about nearby schools and crime rates.</a:t>
            </a:r>
          </a:p>
          <a:p>
            <a:r>
              <a:rPr lang="en-US" dirty="0"/>
              <a:t>Is it possible to provide insights about the different neighborhoods of Oahu to incoming residents?</a:t>
            </a:r>
          </a:p>
        </p:txBody>
      </p:sp>
    </p:spTree>
    <p:extLst>
      <p:ext uri="{BB962C8B-B14F-4D97-AF65-F5344CB8AC3E}">
        <p14:creationId xmlns:p14="http://schemas.microsoft.com/office/powerpoint/2010/main" val="336154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6089-2DC7-4884-867E-332EE3AE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0F28-D7BB-4F4B-82B9-7BF5F3F0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Oahu Zip Codes: </a:t>
            </a:r>
            <a:r>
              <a:rPr lang="en-US" dirty="0"/>
              <a:t>56 zip codes on the island of Oahu </a:t>
            </a:r>
            <a:endParaRPr lang="en-US" b="1" dirty="0"/>
          </a:p>
          <a:p>
            <a:r>
              <a:rPr lang="en-US" b="1" dirty="0"/>
              <a:t>Foursquare City Guide: </a:t>
            </a:r>
            <a:r>
              <a:rPr lang="en-US" dirty="0"/>
              <a:t>This mobile app provides information on places and venues in a given area</a:t>
            </a:r>
          </a:p>
          <a:p>
            <a:r>
              <a:rPr lang="en-US" b="1" dirty="0"/>
              <a:t>Honolulu Police Department’s 2018 Annual Report</a:t>
            </a:r>
            <a:r>
              <a:rPr lang="en-US" dirty="0"/>
              <a:t>: This report provides crime data for each of Oahu’s 8 crime districts</a:t>
            </a:r>
          </a:p>
          <a:p>
            <a:r>
              <a:rPr lang="en-US" b="1" dirty="0"/>
              <a:t>2018 Strive HI Performance Results: </a:t>
            </a:r>
            <a:r>
              <a:rPr lang="en-US" dirty="0"/>
              <a:t>Hawaii State Department of Education data on public schools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3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D5E-973C-4D38-819E-6061AD6D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26587" cy="4601183"/>
          </a:xfrm>
        </p:spPr>
        <p:txBody>
          <a:bodyPr/>
          <a:lstStyle/>
          <a:p>
            <a:r>
              <a:rPr lang="en-US" dirty="0"/>
              <a:t>Processed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01903A-90B0-441E-B83A-7C6BD2A9A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20551"/>
              </p:ext>
            </p:extLst>
          </p:nvPr>
        </p:nvGraphicFramePr>
        <p:xfrm>
          <a:off x="3544584" y="2702103"/>
          <a:ext cx="8003565" cy="356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3">
                  <a:extLst>
                    <a:ext uri="{9D8B030D-6E8A-4147-A177-3AD203B41FA5}">
                      <a16:colId xmlns:a16="http://schemas.microsoft.com/office/drawing/2014/main" val="3866218985"/>
                    </a:ext>
                  </a:extLst>
                </a:gridCol>
                <a:gridCol w="967921">
                  <a:extLst>
                    <a:ext uri="{9D8B030D-6E8A-4147-A177-3AD203B41FA5}">
                      <a16:colId xmlns:a16="http://schemas.microsoft.com/office/drawing/2014/main" val="910993237"/>
                    </a:ext>
                  </a:extLst>
                </a:gridCol>
                <a:gridCol w="1072001">
                  <a:extLst>
                    <a:ext uri="{9D8B030D-6E8A-4147-A177-3AD203B41FA5}">
                      <a16:colId xmlns:a16="http://schemas.microsoft.com/office/drawing/2014/main" val="1006886993"/>
                    </a:ext>
                  </a:extLst>
                </a:gridCol>
                <a:gridCol w="788675">
                  <a:extLst>
                    <a:ext uri="{9D8B030D-6E8A-4147-A177-3AD203B41FA5}">
                      <a16:colId xmlns:a16="http://schemas.microsoft.com/office/drawing/2014/main" val="1775398673"/>
                    </a:ext>
                  </a:extLst>
                </a:gridCol>
                <a:gridCol w="889285">
                  <a:extLst>
                    <a:ext uri="{9D8B030D-6E8A-4147-A177-3AD203B41FA5}">
                      <a16:colId xmlns:a16="http://schemas.microsoft.com/office/drawing/2014/main" val="1372959303"/>
                    </a:ext>
                  </a:extLst>
                </a:gridCol>
                <a:gridCol w="889285">
                  <a:extLst>
                    <a:ext uri="{9D8B030D-6E8A-4147-A177-3AD203B41FA5}">
                      <a16:colId xmlns:a16="http://schemas.microsoft.com/office/drawing/2014/main" val="3091985310"/>
                    </a:ext>
                  </a:extLst>
                </a:gridCol>
                <a:gridCol w="889285">
                  <a:extLst>
                    <a:ext uri="{9D8B030D-6E8A-4147-A177-3AD203B41FA5}">
                      <a16:colId xmlns:a16="http://schemas.microsoft.com/office/drawing/2014/main" val="3480438774"/>
                    </a:ext>
                  </a:extLst>
                </a:gridCol>
                <a:gridCol w="889285">
                  <a:extLst>
                    <a:ext uri="{9D8B030D-6E8A-4147-A177-3AD203B41FA5}">
                      <a16:colId xmlns:a16="http://schemas.microsoft.com/office/drawing/2014/main" val="4085030685"/>
                    </a:ext>
                  </a:extLst>
                </a:gridCol>
                <a:gridCol w="889285">
                  <a:extLst>
                    <a:ext uri="{9D8B030D-6E8A-4147-A177-3AD203B41FA5}">
                      <a16:colId xmlns:a16="http://schemas.microsoft.com/office/drawing/2014/main" val="1156178508"/>
                    </a:ext>
                  </a:extLst>
                </a:gridCol>
              </a:tblGrid>
              <a:tr h="6405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Zip Code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Sum Proficiency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School(s)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Crimes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1st Most Common Venue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2nd Most Common Venue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3rd Most Common Venue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4th Most Common Venue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5th Most Common Venue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655034"/>
                  </a:ext>
                </a:extLst>
              </a:tr>
              <a:tr h="6405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96701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0.068594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Aiea 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0.2453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Mobile Phone Shop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Burger Joint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Golf Driving Range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Jewelry Store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468435"/>
                  </a:ext>
                </a:extLst>
              </a:tr>
              <a:tr h="47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96706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0.351234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Campbell 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0.4075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Home Service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Park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Clothing Store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Golf Course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Restaurant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250997"/>
                  </a:ext>
                </a:extLst>
              </a:tr>
              <a:tr h="47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96707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-1.124775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Kapolei 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0.4075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Video Store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Coffee Shop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Supermarket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Business Service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Doctor's Office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185958"/>
                  </a:ext>
                </a:extLst>
              </a:tr>
              <a:tr h="475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96731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-0.528091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Kahuku H&amp;I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-0.9182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Airport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Yoga Studio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Dive Bar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Flower Shop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638196"/>
                  </a:ext>
                </a:extLst>
              </a:tr>
              <a:tr h="8572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96734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0.304127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Kailua High, Kalaheo 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-0.9182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Beach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Construction &amp; Landscaping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Food Truck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Tennis Court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Yoga Studio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3405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48FF01-8DE7-468D-9BE3-5C288460F454}"/>
              </a:ext>
            </a:extLst>
          </p:cNvPr>
          <p:cNvSpPr txBox="1"/>
          <p:nvPr/>
        </p:nvSpPr>
        <p:spPr>
          <a:xfrm>
            <a:off x="3909835" y="698643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was used to query venues in a 1000 meter radius around the latitude/longitude coordinates for each zip code.  Top 10 most common venues in each zip code were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public high school test data (sum proficiency = total math, language, and science scores)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crime data uses total crimes for each crime district</a:t>
            </a:r>
          </a:p>
        </p:txBody>
      </p:sp>
    </p:spTree>
    <p:extLst>
      <p:ext uri="{BB962C8B-B14F-4D97-AF65-F5344CB8AC3E}">
        <p14:creationId xmlns:p14="http://schemas.microsoft.com/office/powerpoint/2010/main" val="218244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A57-9502-43D4-9B36-2E729AF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74B3-4917-43CC-BF05-F03B1D99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97" y="740278"/>
            <a:ext cx="7315200" cy="53682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K-Means Clustering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K-means clustering was applied to the venue data to identify trends among the various zip codes.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Once clustered, the most common venues and—more importantly—the venues not found in other clusters would be identified.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</a:rPr>
              <a:t>Three versions of this algorithm was completed using: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Venue data for all Oahu Zip Codes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Venue, school, and crime data for Oahu Zip Codes with at least one public high school</a:t>
            </a: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Crime per population and wealth index data for Oahu Zip codes with at least one public high school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Pearson’s Correlation Coefficient calculated to analyze correlation between crime and school performance.</a:t>
            </a:r>
          </a:p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rdinary least squares method was used to perform multiple linear regression to see how well crimes-per-population and wealth index could predict school performance </a:t>
            </a:r>
          </a:p>
        </p:txBody>
      </p:sp>
    </p:spTree>
    <p:extLst>
      <p:ext uri="{BB962C8B-B14F-4D97-AF65-F5344CB8AC3E}">
        <p14:creationId xmlns:p14="http://schemas.microsoft.com/office/powerpoint/2010/main" val="18883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26A66-CA74-4C18-AB62-385E2DE5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Venue Only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A679FCB2-0FB9-4F14-B2EA-847D36217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7896"/>
              </p:ext>
            </p:extLst>
          </p:nvPr>
        </p:nvGraphicFramePr>
        <p:xfrm>
          <a:off x="200864" y="2379306"/>
          <a:ext cx="5768421" cy="311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518">
                  <a:extLst>
                    <a:ext uri="{9D8B030D-6E8A-4147-A177-3AD203B41FA5}">
                      <a16:colId xmlns:a16="http://schemas.microsoft.com/office/drawing/2014/main" val="1710862133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745635609"/>
                    </a:ext>
                  </a:extLst>
                </a:gridCol>
                <a:gridCol w="3308278">
                  <a:extLst>
                    <a:ext uri="{9D8B030D-6E8A-4147-A177-3AD203B41FA5}">
                      <a16:colId xmlns:a16="http://schemas.microsoft.com/office/drawing/2014/main" val="2076133269"/>
                    </a:ext>
                  </a:extLst>
                </a:gridCol>
              </a:tblGrid>
              <a:tr h="5814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Zip Codes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Venues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9692669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Pizza Place, Golf Course, Bowling Alley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3472623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Trail, Scenic Lookout, “Food”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8656152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Office, Doctor’s Office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2653337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Beach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3775607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Airport, Yoga Studio, Donut Shop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7563971"/>
                  </a:ext>
                </a:extLst>
              </a:tr>
              <a:tr h="42264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Asian Cuisine, Coffee shops, Parks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379549"/>
                  </a:ext>
                </a:extLst>
              </a:tr>
            </a:tbl>
          </a:graphicData>
        </a:graphic>
      </p:graphicFrame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AFC99FA-FCC1-4BC0-99F8-07901AFE23DD}"/>
              </a:ext>
            </a:extLst>
          </p:cNvPr>
          <p:cNvPicPr/>
          <p:nvPr/>
        </p:nvPicPr>
        <p:blipFill rotWithShape="1">
          <a:blip r:embed="rId2"/>
          <a:srcRect l="18083" r="7971" b="1"/>
          <a:stretch/>
        </p:blipFill>
        <p:spPr>
          <a:xfrm>
            <a:off x="6095999" y="1027415"/>
            <a:ext cx="5608255" cy="50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28FD85-7198-4A11-BE23-B65D26152D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9285" y="1123837"/>
            <a:ext cx="5933467" cy="48661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26A66-CA74-4C18-AB62-385E2DE5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Venue, School, and Crime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0470C564-55EF-45B1-AD27-7CEDB0D4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2023"/>
              </p:ext>
            </p:extLst>
          </p:nvPr>
        </p:nvGraphicFramePr>
        <p:xfrm>
          <a:off x="289248" y="2379306"/>
          <a:ext cx="5608255" cy="304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64">
                  <a:extLst>
                    <a:ext uri="{9D8B030D-6E8A-4147-A177-3AD203B41FA5}">
                      <a16:colId xmlns:a16="http://schemas.microsoft.com/office/drawing/2014/main" val="1661198290"/>
                    </a:ext>
                  </a:extLst>
                </a:gridCol>
                <a:gridCol w="1119884">
                  <a:extLst>
                    <a:ext uri="{9D8B030D-6E8A-4147-A177-3AD203B41FA5}">
                      <a16:colId xmlns:a16="http://schemas.microsoft.com/office/drawing/2014/main" val="1563752055"/>
                    </a:ext>
                  </a:extLst>
                </a:gridCol>
                <a:gridCol w="1900719">
                  <a:extLst>
                    <a:ext uri="{9D8B030D-6E8A-4147-A177-3AD203B41FA5}">
                      <a16:colId xmlns:a16="http://schemas.microsoft.com/office/drawing/2014/main" val="1918412854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2925777686"/>
                    </a:ext>
                  </a:extLst>
                </a:gridCol>
                <a:gridCol w="904263">
                  <a:extLst>
                    <a:ext uri="{9D8B030D-6E8A-4147-A177-3AD203B41FA5}">
                      <a16:colId xmlns:a16="http://schemas.microsoft.com/office/drawing/2014/main" val="3825015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Zip Codes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Venues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School Scores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433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74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Gold Course, Park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292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Park, “Food’, Trail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962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Farmer’s Market, Café, Yoga Studio, Electronics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685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Shop, Pizza Shop, Diner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Lower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2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6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F0AFEF-69FB-49AD-ADCA-EB8DE07A86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7503" y="1123837"/>
            <a:ext cx="5804762" cy="47940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0596A-6D6E-4E1E-AF8A-1F7D1AB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Crimes and Wealth Index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4BE00B-5A36-40FE-A3FE-7B0C5C730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81262"/>
              </p:ext>
            </p:extLst>
          </p:nvPr>
        </p:nvGraphicFramePr>
        <p:xfrm>
          <a:off x="128944" y="2379306"/>
          <a:ext cx="5727327" cy="296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310">
                  <a:extLst>
                    <a:ext uri="{9D8B030D-6E8A-4147-A177-3AD203B41FA5}">
                      <a16:colId xmlns:a16="http://schemas.microsoft.com/office/drawing/2014/main" val="2865163526"/>
                    </a:ext>
                  </a:extLst>
                </a:gridCol>
                <a:gridCol w="1397285">
                  <a:extLst>
                    <a:ext uri="{9D8B030D-6E8A-4147-A177-3AD203B41FA5}">
                      <a16:colId xmlns:a16="http://schemas.microsoft.com/office/drawing/2014/main" val="1189633570"/>
                    </a:ext>
                  </a:extLst>
                </a:gridCol>
                <a:gridCol w="1345915">
                  <a:extLst>
                    <a:ext uri="{9D8B030D-6E8A-4147-A177-3AD203B41FA5}">
                      <a16:colId xmlns:a16="http://schemas.microsoft.com/office/drawing/2014/main" val="1545165461"/>
                    </a:ext>
                  </a:extLst>
                </a:gridCol>
                <a:gridCol w="1941817">
                  <a:extLst>
                    <a:ext uri="{9D8B030D-6E8A-4147-A177-3AD203B41FA5}">
                      <a16:colId xmlns:a16="http://schemas.microsoft.com/office/drawing/2014/main" val="1397824924"/>
                    </a:ext>
                  </a:extLst>
                </a:gridCol>
              </a:tblGrid>
              <a:tr h="639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Zip Codes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Wealth Index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Crimes Per Population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7001228"/>
                  </a:ext>
                </a:extLst>
              </a:tr>
              <a:tr h="46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3577938"/>
                  </a:ext>
                </a:extLst>
              </a:tr>
              <a:tr h="46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2008287"/>
                  </a:ext>
                </a:extLst>
              </a:tr>
              <a:tr h="46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Much Higher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8197158"/>
                  </a:ext>
                </a:extLst>
              </a:tr>
              <a:tr h="46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64116712"/>
                  </a:ext>
                </a:extLst>
              </a:tr>
              <a:tr h="464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Mixed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5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9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D07-E604-48C6-B24F-670D55B0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179C-AE36-4826-8B67-69AF2685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correlation between total number of crimes in a zip code’s district and its high school(s)’ average test scores (r(17) = -0.0187, p=0.939)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ultiple linear regression model (using ordinary least squares) with the average test scores as a function of a zip code’s wealth index and crimes per population yielded a model score of only 0.244</a:t>
            </a:r>
            <a:endParaRPr lang="en-US" dirty="0"/>
          </a:p>
          <a:p>
            <a:r>
              <a:rPr lang="en-US" dirty="0"/>
              <a:t>Significant positive correlation between a zip code’s wealth index and its high school(s)’ average test scores (r(17) = 0.494, p=0.032)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9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1100</Words>
  <Application>Microsoft Office PowerPoint</Application>
  <PresentationFormat>Widescreen</PresentationFormat>
  <Paragraphs>188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Neighborhoods of Oahu</vt:lpstr>
      <vt:lpstr>Where to live on Oahu?</vt:lpstr>
      <vt:lpstr>Data</vt:lpstr>
      <vt:lpstr>Processed Data</vt:lpstr>
      <vt:lpstr>Methodology</vt:lpstr>
      <vt:lpstr>Results Venue Only</vt:lpstr>
      <vt:lpstr>Results Venue, School, and Crime</vt:lpstr>
      <vt:lpstr>Results Crimes and Wealth Index</vt:lpstr>
      <vt:lpstr>Results Regression</vt:lpstr>
      <vt:lpstr>Observations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Neighborhoods of Oahu</dc:title>
  <dc:creator>brock s</dc:creator>
  <cp:lastModifiedBy>brock s</cp:lastModifiedBy>
  <cp:revision>1</cp:revision>
  <dcterms:created xsi:type="dcterms:W3CDTF">2020-08-15T00:31:26Z</dcterms:created>
  <dcterms:modified xsi:type="dcterms:W3CDTF">2020-08-15T01:18:12Z</dcterms:modified>
</cp:coreProperties>
</file>