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60" r:id="rId3"/>
    <p:sldId id="257" r:id="rId4"/>
    <p:sldId id="259" r:id="rId5"/>
  </p:sldIdLst>
  <p:sldSz cx="438912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/>
    <p:restoredTop sz="96405"/>
  </p:normalViewPr>
  <p:slideViewPr>
    <p:cSldViewPr snapToGrid="0" snapToObjects="1">
      <p:cViewPr varScale="1">
        <p:scale>
          <a:sx n="33" d="100"/>
          <a:sy n="33" d="100"/>
        </p:scale>
        <p:origin x="4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591562"/>
            <a:ext cx="329184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1526522"/>
            <a:ext cx="329184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168400"/>
            <a:ext cx="946404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168400"/>
            <a:ext cx="2784348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8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471163"/>
            <a:ext cx="3785616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4686283"/>
            <a:ext cx="3785616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168401"/>
            <a:ext cx="3785616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5379722"/>
            <a:ext cx="185680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8016240"/>
            <a:ext cx="18568033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5379722"/>
            <a:ext cx="18659477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8016240"/>
            <a:ext cx="18659477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3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159762"/>
            <a:ext cx="2221992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168401"/>
            <a:ext cx="378561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842000"/>
            <a:ext cx="378561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A5B7-E8A6-AF44-B101-53FD38A617CF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0340322"/>
            <a:ext cx="148132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C687-0735-7448-8449-51B676A4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B46725A-D642-9441-95F2-F05C69E2BF14}"/>
              </a:ext>
            </a:extLst>
          </p:cNvPr>
          <p:cNvSpPr/>
          <p:nvPr/>
        </p:nvSpPr>
        <p:spPr>
          <a:xfrm>
            <a:off x="578030" y="20139133"/>
            <a:ext cx="42735140" cy="1233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0A710D-6E44-7D42-97EE-4991519EF344}"/>
              </a:ext>
            </a:extLst>
          </p:cNvPr>
          <p:cNvSpPr txBox="1"/>
          <p:nvPr/>
        </p:nvSpPr>
        <p:spPr>
          <a:xfrm>
            <a:off x="748738" y="20268172"/>
            <a:ext cx="1768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Example 2: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This work was conducted in partnership with the University of Southern California and the University of Minnesota/Minnesota Health.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OR Funding was provided in part by the Barnes-Jewish Hospital Foundation.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D35E4-F1FD-7045-87B8-112E66E3C8FD}"/>
              </a:ext>
            </a:extLst>
          </p:cNvPr>
          <p:cNvSpPr txBox="1"/>
          <p:nvPr/>
        </p:nvSpPr>
        <p:spPr>
          <a:xfrm>
            <a:off x="38649230" y="20262616"/>
            <a:ext cx="458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Example 3: Funding provided by the American Physical Therapy Association’s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xxxxxxxx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 Program.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FDA863-90C2-F448-AF42-E0C9317C0030}"/>
              </a:ext>
            </a:extLst>
          </p:cNvPr>
          <p:cNvSpPr/>
          <p:nvPr/>
        </p:nvSpPr>
        <p:spPr>
          <a:xfrm>
            <a:off x="35634687" y="20313467"/>
            <a:ext cx="2801082" cy="906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38EFF-F2BA-EC45-923B-1AAB0EFE7B99}"/>
              </a:ext>
            </a:extLst>
          </p:cNvPr>
          <p:cNvSpPr txBox="1"/>
          <p:nvPr/>
        </p:nvSpPr>
        <p:spPr>
          <a:xfrm>
            <a:off x="29677901" y="20412570"/>
            <a:ext cx="5783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*Size of this logo is notably smaller than the primary Washington University logo in header.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0E3599-04B3-2249-9315-65D3FDB92DB0}"/>
              </a:ext>
            </a:extLst>
          </p:cNvPr>
          <p:cNvSpPr txBox="1"/>
          <p:nvPr/>
        </p:nvSpPr>
        <p:spPr>
          <a:xfrm>
            <a:off x="35751426" y="20423820"/>
            <a:ext cx="254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Outside entity logo,</a:t>
            </a:r>
          </a:p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 if needed*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81AB9C-C836-5B4E-8421-0A77162CD25F}"/>
              </a:ext>
            </a:extLst>
          </p:cNvPr>
          <p:cNvSpPr/>
          <p:nvPr/>
        </p:nvSpPr>
        <p:spPr>
          <a:xfrm>
            <a:off x="29462250" y="20139133"/>
            <a:ext cx="13850920" cy="1233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09EA89-E4C1-9344-B758-8C582C12D62F}"/>
              </a:ext>
            </a:extLst>
          </p:cNvPr>
          <p:cNvSpPr/>
          <p:nvPr/>
        </p:nvSpPr>
        <p:spPr>
          <a:xfrm>
            <a:off x="578030" y="582628"/>
            <a:ext cx="42735140" cy="4247648"/>
          </a:xfrm>
          <a:prstGeom prst="rect">
            <a:avLst/>
          </a:prstGeom>
          <a:solidFill>
            <a:srgbClr val="5E6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AC7F0F-6033-B044-9DF2-A7AF89727AE7}"/>
              </a:ext>
            </a:extLst>
          </p:cNvPr>
          <p:cNvSpPr txBox="1"/>
          <p:nvPr/>
        </p:nvSpPr>
        <p:spPr>
          <a:xfrm>
            <a:off x="15577444" y="3341908"/>
            <a:ext cx="13884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charset="0"/>
              </a:rPr>
              <a:t>Department, name in text here.</a:t>
            </a:r>
            <a:endParaRPr lang="en-US" sz="4800" dirty="0">
              <a:latin typeface="Source Sans Pro" panose="020B0503030403020204" pitchFamily="34" charset="0"/>
              <a:ea typeface="Source Sans Pro" panose="020B0503030403020204" pitchFamily="34" charset="0"/>
              <a:cs typeface="Open Sans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842004-3082-064D-98CD-A48B2040EBF0}"/>
              </a:ext>
            </a:extLst>
          </p:cNvPr>
          <p:cNvSpPr txBox="1"/>
          <p:nvPr/>
        </p:nvSpPr>
        <p:spPr>
          <a:xfrm>
            <a:off x="7388496" y="1056181"/>
            <a:ext cx="291142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Poster title here set in Source Sans </a:t>
            </a:r>
            <a:r>
              <a:rPr lang="en-US" sz="66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Semibold</a:t>
            </a:r>
            <a:r>
              <a:rPr lang="en-US" sz="6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 66 </a:t>
            </a:r>
            <a:r>
              <a:rPr lang="en-US" sz="66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pt</a:t>
            </a:r>
            <a:r>
              <a:rPr lang="en-US" sz="6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 but can adjust size to fit the length of the title, use shorter titles if possible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EAD15-FE21-2145-AA9D-8A8C1C2DC577}"/>
              </a:ext>
            </a:extLst>
          </p:cNvPr>
          <p:cNvSpPr txBox="1"/>
          <p:nvPr/>
        </p:nvSpPr>
        <p:spPr>
          <a:xfrm>
            <a:off x="29683582" y="20269213"/>
            <a:ext cx="1117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If less space is needed to refer to funding sources, a smaller area may be used for either Example 2 or 3.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  <a:cs typeface="Open Sans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If no other funding source is needed to refer to, this area can be deleted too.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3A7CF2-67BC-334E-8798-216E3CC122B2}"/>
              </a:ext>
            </a:extLst>
          </p:cNvPr>
          <p:cNvSpPr/>
          <p:nvPr/>
        </p:nvSpPr>
        <p:spPr>
          <a:xfrm>
            <a:off x="578030" y="5407844"/>
            <a:ext cx="13889538" cy="75210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E89F3A-EBA2-9D4B-8099-809C55F9FAB5}"/>
              </a:ext>
            </a:extLst>
          </p:cNvPr>
          <p:cNvSpPr/>
          <p:nvPr/>
        </p:nvSpPr>
        <p:spPr>
          <a:xfrm>
            <a:off x="29462250" y="5407844"/>
            <a:ext cx="13850920" cy="75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89DE4F-417D-4445-B7EE-61F99E919C11}"/>
              </a:ext>
            </a:extLst>
          </p:cNvPr>
          <p:cNvSpPr/>
          <p:nvPr/>
        </p:nvSpPr>
        <p:spPr>
          <a:xfrm>
            <a:off x="14873968" y="5407844"/>
            <a:ext cx="14181882" cy="4817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2608C0-65FB-6247-B2DB-5B40A75818E5}"/>
              </a:ext>
            </a:extLst>
          </p:cNvPr>
          <p:cNvSpPr/>
          <p:nvPr/>
        </p:nvSpPr>
        <p:spPr>
          <a:xfrm>
            <a:off x="14873968" y="10684022"/>
            <a:ext cx="14181882" cy="899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C0FCB2-908F-9943-AB6A-F5F72D36FF76}"/>
              </a:ext>
            </a:extLst>
          </p:cNvPr>
          <p:cNvSpPr/>
          <p:nvPr/>
        </p:nvSpPr>
        <p:spPr>
          <a:xfrm>
            <a:off x="29462250" y="13386125"/>
            <a:ext cx="13850920" cy="6252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BC80B5-8255-844A-9D80-4F27072FB1E1}"/>
              </a:ext>
            </a:extLst>
          </p:cNvPr>
          <p:cNvSpPr/>
          <p:nvPr/>
        </p:nvSpPr>
        <p:spPr>
          <a:xfrm>
            <a:off x="578030" y="13386125"/>
            <a:ext cx="13889538" cy="6252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894B4-AAE6-6F87-D0DF-BA21F22F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399" y="1783971"/>
            <a:ext cx="5106249" cy="169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9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B46725A-D642-9441-95F2-F05C69E2BF14}"/>
              </a:ext>
            </a:extLst>
          </p:cNvPr>
          <p:cNvSpPr/>
          <p:nvPr/>
        </p:nvSpPr>
        <p:spPr>
          <a:xfrm>
            <a:off x="578030" y="20139133"/>
            <a:ext cx="42735140" cy="1233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0A710D-6E44-7D42-97EE-4991519EF344}"/>
              </a:ext>
            </a:extLst>
          </p:cNvPr>
          <p:cNvSpPr txBox="1"/>
          <p:nvPr/>
        </p:nvSpPr>
        <p:spPr>
          <a:xfrm>
            <a:off x="748738" y="20268172"/>
            <a:ext cx="1768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Example 2: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This work was conducted in partnership with the University of Southern California and the University of Minnesota/Minnesota Health.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OR Funding was provided in part by the Barnes-Jewish Hospital Foundation.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D35E4-F1FD-7045-87B8-112E66E3C8FD}"/>
              </a:ext>
            </a:extLst>
          </p:cNvPr>
          <p:cNvSpPr txBox="1"/>
          <p:nvPr/>
        </p:nvSpPr>
        <p:spPr>
          <a:xfrm>
            <a:off x="38649230" y="20262616"/>
            <a:ext cx="458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Example 3: Funding provided by the American Physical Therapy Association’s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xxxxxxxx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 Program.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FDA863-90C2-F448-AF42-E0C9317C0030}"/>
              </a:ext>
            </a:extLst>
          </p:cNvPr>
          <p:cNvSpPr/>
          <p:nvPr/>
        </p:nvSpPr>
        <p:spPr>
          <a:xfrm>
            <a:off x="35634687" y="20313467"/>
            <a:ext cx="2801082" cy="906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38EFF-F2BA-EC45-923B-1AAB0EFE7B99}"/>
              </a:ext>
            </a:extLst>
          </p:cNvPr>
          <p:cNvSpPr txBox="1"/>
          <p:nvPr/>
        </p:nvSpPr>
        <p:spPr>
          <a:xfrm>
            <a:off x="29677901" y="20412570"/>
            <a:ext cx="5783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*Size of this logo is notably smaller than the primary Washington University logo in header.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0E3599-04B3-2249-9315-65D3FDB92DB0}"/>
              </a:ext>
            </a:extLst>
          </p:cNvPr>
          <p:cNvSpPr txBox="1"/>
          <p:nvPr/>
        </p:nvSpPr>
        <p:spPr>
          <a:xfrm>
            <a:off x="35751426" y="20423820"/>
            <a:ext cx="254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Outside entity logo,</a:t>
            </a:r>
          </a:p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 if needed*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81AB9C-C836-5B4E-8421-0A77162CD25F}"/>
              </a:ext>
            </a:extLst>
          </p:cNvPr>
          <p:cNvSpPr/>
          <p:nvPr/>
        </p:nvSpPr>
        <p:spPr>
          <a:xfrm>
            <a:off x="29462250" y="20139133"/>
            <a:ext cx="13850920" cy="1233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EAD15-FE21-2145-AA9D-8A8C1C2DC577}"/>
              </a:ext>
            </a:extLst>
          </p:cNvPr>
          <p:cNvSpPr txBox="1"/>
          <p:nvPr/>
        </p:nvSpPr>
        <p:spPr>
          <a:xfrm>
            <a:off x="29683582" y="20269213"/>
            <a:ext cx="1117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If less space is needed to refer to funding sources, a smaller area may be used for either Example 2 or 3.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  <a:cs typeface="Open Sans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If no other funding source is needed to refer to, this area can be deleted too.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3A7CF2-67BC-334E-8798-216E3CC122B2}"/>
              </a:ext>
            </a:extLst>
          </p:cNvPr>
          <p:cNvSpPr/>
          <p:nvPr/>
        </p:nvSpPr>
        <p:spPr>
          <a:xfrm>
            <a:off x="578030" y="5407844"/>
            <a:ext cx="13889538" cy="75210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E89F3A-EBA2-9D4B-8099-809C55F9FAB5}"/>
              </a:ext>
            </a:extLst>
          </p:cNvPr>
          <p:cNvSpPr/>
          <p:nvPr/>
        </p:nvSpPr>
        <p:spPr>
          <a:xfrm>
            <a:off x="29462250" y="5407844"/>
            <a:ext cx="13850920" cy="75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89DE4F-417D-4445-B7EE-61F99E919C11}"/>
              </a:ext>
            </a:extLst>
          </p:cNvPr>
          <p:cNvSpPr/>
          <p:nvPr/>
        </p:nvSpPr>
        <p:spPr>
          <a:xfrm>
            <a:off x="14873968" y="5407844"/>
            <a:ext cx="14181882" cy="4817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2608C0-65FB-6247-B2DB-5B40A75818E5}"/>
              </a:ext>
            </a:extLst>
          </p:cNvPr>
          <p:cNvSpPr/>
          <p:nvPr/>
        </p:nvSpPr>
        <p:spPr>
          <a:xfrm>
            <a:off x="14873968" y="10684022"/>
            <a:ext cx="14181882" cy="899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C0FCB2-908F-9943-AB6A-F5F72D36FF76}"/>
              </a:ext>
            </a:extLst>
          </p:cNvPr>
          <p:cNvSpPr/>
          <p:nvPr/>
        </p:nvSpPr>
        <p:spPr>
          <a:xfrm>
            <a:off x="29462250" y="13386125"/>
            <a:ext cx="13850920" cy="6252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BC80B5-8255-844A-9D80-4F27072FB1E1}"/>
              </a:ext>
            </a:extLst>
          </p:cNvPr>
          <p:cNvSpPr/>
          <p:nvPr/>
        </p:nvSpPr>
        <p:spPr>
          <a:xfrm>
            <a:off x="578030" y="13386125"/>
            <a:ext cx="13889538" cy="6252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6531F-EEF3-6D43-BB8C-0EF018D3698B}"/>
              </a:ext>
            </a:extLst>
          </p:cNvPr>
          <p:cNvSpPr/>
          <p:nvPr/>
        </p:nvSpPr>
        <p:spPr>
          <a:xfrm>
            <a:off x="578029" y="582628"/>
            <a:ext cx="42735140" cy="4237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1F0E46-AAE6-6E4F-8155-0267A992A9BD}"/>
              </a:ext>
            </a:extLst>
          </p:cNvPr>
          <p:cNvSpPr txBox="1"/>
          <p:nvPr/>
        </p:nvSpPr>
        <p:spPr>
          <a:xfrm>
            <a:off x="1148764" y="957544"/>
            <a:ext cx="290917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Poster title here set in Source Sans </a:t>
            </a:r>
            <a:r>
              <a:rPr lang="en-US" sz="66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Semibold</a:t>
            </a:r>
            <a:r>
              <a:rPr lang="en-US" sz="6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 66 </a:t>
            </a:r>
            <a:r>
              <a:rPr lang="en-US" sz="66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pt</a:t>
            </a:r>
            <a:r>
              <a:rPr lang="en-US" sz="6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 but can adjust size to fit the length of the title, use shorter titles if possible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4D91F-283C-624B-9A5A-7FE18BBAD825}"/>
              </a:ext>
            </a:extLst>
          </p:cNvPr>
          <p:cNvSpPr txBox="1"/>
          <p:nvPr/>
        </p:nvSpPr>
        <p:spPr>
          <a:xfrm>
            <a:off x="748738" y="3425037"/>
            <a:ext cx="2680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charset="0"/>
              </a:rPr>
              <a:t>Department, name in text here.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  <a:cs typeface="Open Sans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318104-73B1-8754-4A05-FB6C8ABE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056" y="1421723"/>
            <a:ext cx="7059543" cy="23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9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263A366-27F0-7349-8AF1-0BD307082FB9}"/>
              </a:ext>
            </a:extLst>
          </p:cNvPr>
          <p:cNvSpPr/>
          <p:nvPr/>
        </p:nvSpPr>
        <p:spPr>
          <a:xfrm>
            <a:off x="29462250" y="20139133"/>
            <a:ext cx="13850920" cy="1233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7E9162-1893-E94E-BD13-014BF324110B}"/>
              </a:ext>
            </a:extLst>
          </p:cNvPr>
          <p:cNvSpPr/>
          <p:nvPr/>
        </p:nvSpPr>
        <p:spPr>
          <a:xfrm>
            <a:off x="578030" y="5407844"/>
            <a:ext cx="13889538" cy="77532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D92BE9-330A-E043-848E-2ACEA14EC6BB}"/>
              </a:ext>
            </a:extLst>
          </p:cNvPr>
          <p:cNvSpPr/>
          <p:nvPr/>
        </p:nvSpPr>
        <p:spPr>
          <a:xfrm>
            <a:off x="29462250" y="5407844"/>
            <a:ext cx="13850920" cy="7753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A2853B-07B8-4B4E-AB10-B25B93F44892}"/>
              </a:ext>
            </a:extLst>
          </p:cNvPr>
          <p:cNvSpPr/>
          <p:nvPr/>
        </p:nvSpPr>
        <p:spPr>
          <a:xfrm>
            <a:off x="14873968" y="5407844"/>
            <a:ext cx="14181882" cy="4817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4B13E-EF62-6043-9F52-70BD516691B9}"/>
              </a:ext>
            </a:extLst>
          </p:cNvPr>
          <p:cNvSpPr/>
          <p:nvPr/>
        </p:nvSpPr>
        <p:spPr>
          <a:xfrm>
            <a:off x="14873968" y="10684022"/>
            <a:ext cx="14181882" cy="1067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FA504D-2CE4-C441-AEDC-FA403D3177EF}"/>
              </a:ext>
            </a:extLst>
          </p:cNvPr>
          <p:cNvSpPr/>
          <p:nvPr/>
        </p:nvSpPr>
        <p:spPr>
          <a:xfrm>
            <a:off x="29462250" y="13625578"/>
            <a:ext cx="13850920" cy="604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442A9-2692-4C49-A29A-E1A5770AB5AD}"/>
              </a:ext>
            </a:extLst>
          </p:cNvPr>
          <p:cNvSpPr txBox="1"/>
          <p:nvPr/>
        </p:nvSpPr>
        <p:spPr>
          <a:xfrm>
            <a:off x="29683582" y="20269213"/>
            <a:ext cx="1117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If less space is needed to refer to funding sources, a smaller area may be used for either Example 2 or 3.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  <a:cs typeface="Open Sans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If no other funding source is needed to refer to, this area can be deleted too.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BC9AED-6A13-5741-B7F7-3D31319E0A15}"/>
              </a:ext>
            </a:extLst>
          </p:cNvPr>
          <p:cNvSpPr/>
          <p:nvPr/>
        </p:nvSpPr>
        <p:spPr>
          <a:xfrm>
            <a:off x="578030" y="13625579"/>
            <a:ext cx="13889538" cy="77373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C80C64-3F3F-8346-A707-BFBC5D57F57E}"/>
              </a:ext>
            </a:extLst>
          </p:cNvPr>
          <p:cNvSpPr/>
          <p:nvPr/>
        </p:nvSpPr>
        <p:spPr>
          <a:xfrm>
            <a:off x="578030" y="582628"/>
            <a:ext cx="42735140" cy="4247648"/>
          </a:xfrm>
          <a:prstGeom prst="rect">
            <a:avLst/>
          </a:prstGeom>
          <a:solidFill>
            <a:srgbClr val="5E6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17925-B0A0-0142-85C2-EFC500B1C5BD}"/>
              </a:ext>
            </a:extLst>
          </p:cNvPr>
          <p:cNvSpPr txBox="1"/>
          <p:nvPr/>
        </p:nvSpPr>
        <p:spPr>
          <a:xfrm>
            <a:off x="5436864" y="2741745"/>
            <a:ext cx="31536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charset="0"/>
              </a:rPr>
              <a:t>Department, name in text here.</a:t>
            </a:r>
            <a:endParaRPr lang="en-US" sz="4800" dirty="0">
              <a:latin typeface="Source Sans Pro" panose="020B0503030403020204" pitchFamily="34" charset="0"/>
              <a:ea typeface="Source Sans Pro" panose="020B0503030403020204" pitchFamily="34" charset="0"/>
              <a:cs typeface="Open Sans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63950E-F341-DE40-993B-309434AFCABB}"/>
              </a:ext>
            </a:extLst>
          </p:cNvPr>
          <p:cNvSpPr txBox="1"/>
          <p:nvPr/>
        </p:nvSpPr>
        <p:spPr>
          <a:xfrm>
            <a:off x="7388496" y="1056181"/>
            <a:ext cx="29114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Poster title here use shorter titles if possible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ECC00C-2DCB-23FF-C959-EB4786C3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757" y="1356989"/>
            <a:ext cx="6343926" cy="211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2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263A366-27F0-7349-8AF1-0BD307082FB9}"/>
              </a:ext>
            </a:extLst>
          </p:cNvPr>
          <p:cNvSpPr/>
          <p:nvPr/>
        </p:nvSpPr>
        <p:spPr>
          <a:xfrm>
            <a:off x="29462250" y="20139133"/>
            <a:ext cx="13850920" cy="1233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7E9162-1893-E94E-BD13-014BF324110B}"/>
              </a:ext>
            </a:extLst>
          </p:cNvPr>
          <p:cNvSpPr/>
          <p:nvPr/>
        </p:nvSpPr>
        <p:spPr>
          <a:xfrm>
            <a:off x="578030" y="5407844"/>
            <a:ext cx="13889538" cy="77532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D92BE9-330A-E043-848E-2ACEA14EC6BB}"/>
              </a:ext>
            </a:extLst>
          </p:cNvPr>
          <p:cNvSpPr/>
          <p:nvPr/>
        </p:nvSpPr>
        <p:spPr>
          <a:xfrm>
            <a:off x="29462250" y="5407844"/>
            <a:ext cx="13850920" cy="7753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A2853B-07B8-4B4E-AB10-B25B93F44892}"/>
              </a:ext>
            </a:extLst>
          </p:cNvPr>
          <p:cNvSpPr/>
          <p:nvPr/>
        </p:nvSpPr>
        <p:spPr>
          <a:xfrm>
            <a:off x="14873968" y="5407844"/>
            <a:ext cx="14181882" cy="4817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4B13E-EF62-6043-9F52-70BD516691B9}"/>
              </a:ext>
            </a:extLst>
          </p:cNvPr>
          <p:cNvSpPr/>
          <p:nvPr/>
        </p:nvSpPr>
        <p:spPr>
          <a:xfrm>
            <a:off x="14873968" y="10684022"/>
            <a:ext cx="14181882" cy="1067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FA504D-2CE4-C441-AEDC-FA403D3177EF}"/>
              </a:ext>
            </a:extLst>
          </p:cNvPr>
          <p:cNvSpPr/>
          <p:nvPr/>
        </p:nvSpPr>
        <p:spPr>
          <a:xfrm>
            <a:off x="29462250" y="13625578"/>
            <a:ext cx="13850920" cy="604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442A9-2692-4C49-A29A-E1A5770AB5AD}"/>
              </a:ext>
            </a:extLst>
          </p:cNvPr>
          <p:cNvSpPr txBox="1"/>
          <p:nvPr/>
        </p:nvSpPr>
        <p:spPr>
          <a:xfrm>
            <a:off x="29683582" y="20269213"/>
            <a:ext cx="1117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If less space is needed to refer to funding sources, a smaller area may be used for either Example 2 or 3.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  <a:cs typeface="Open Sans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Open Sans"/>
              </a:rPr>
              <a:t>If no other funding source is needed to refer to, this area can be deleted too.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BC9AED-6A13-5741-B7F7-3D31319E0A15}"/>
              </a:ext>
            </a:extLst>
          </p:cNvPr>
          <p:cNvSpPr/>
          <p:nvPr/>
        </p:nvSpPr>
        <p:spPr>
          <a:xfrm>
            <a:off x="578030" y="13625579"/>
            <a:ext cx="13889538" cy="77373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7219B1-0468-AE45-92DF-D92C94DA54C0}"/>
              </a:ext>
            </a:extLst>
          </p:cNvPr>
          <p:cNvSpPr/>
          <p:nvPr/>
        </p:nvSpPr>
        <p:spPr>
          <a:xfrm>
            <a:off x="578029" y="582628"/>
            <a:ext cx="42735140" cy="4237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A819C-3A21-1E43-892A-4C487C3875C1}"/>
              </a:ext>
            </a:extLst>
          </p:cNvPr>
          <p:cNvSpPr txBox="1"/>
          <p:nvPr/>
        </p:nvSpPr>
        <p:spPr>
          <a:xfrm>
            <a:off x="1154446" y="1051890"/>
            <a:ext cx="28529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Poster title here set in Source Sans </a:t>
            </a:r>
            <a:r>
              <a:rPr lang="en-US" sz="66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Semibold</a:t>
            </a:r>
            <a:r>
              <a:rPr lang="en-US" sz="6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 66 </a:t>
            </a:r>
            <a:r>
              <a:rPr lang="en-US" sz="66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pt</a:t>
            </a:r>
            <a:r>
              <a:rPr lang="en-US" sz="6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Semibold"/>
              </a:rPr>
              <a:t> but can adjust size to fit the length of the title, use shorter titles if possible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EC44F9-B2DE-D3F2-2D9C-B8403156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0647" y="1038013"/>
            <a:ext cx="8570291" cy="28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F3A53E-3669-A5CA-1670-AC3DDCAA6F2F}"/>
              </a:ext>
            </a:extLst>
          </p:cNvPr>
          <p:cNvSpPr txBox="1"/>
          <p:nvPr/>
        </p:nvSpPr>
        <p:spPr>
          <a:xfrm>
            <a:off x="1154447" y="3536769"/>
            <a:ext cx="275895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charset="0"/>
              </a:rPr>
              <a:t>Department, name in text here.</a:t>
            </a:r>
            <a:endParaRPr lang="en-US" sz="4000" dirty="0">
              <a:latin typeface="Source Sans Pro" panose="020B0503030403020204" pitchFamily="34" charset="0"/>
              <a:ea typeface="Source Sans Pro" panose="020B0503030403020204" pitchFamily="34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0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1935</TotalTime>
  <Words>435</Words>
  <Application>Microsoft Macintosh PowerPoint</Application>
  <PresentationFormat>Custom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Worful, Michael</dc:creator>
  <cp:lastModifiedBy>Xiaolei Huang (xhuang7)</cp:lastModifiedBy>
  <cp:revision>46</cp:revision>
  <dcterms:created xsi:type="dcterms:W3CDTF">2022-04-12T20:14:10Z</dcterms:created>
  <dcterms:modified xsi:type="dcterms:W3CDTF">2022-11-12T05:21:19Z</dcterms:modified>
</cp:coreProperties>
</file>