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6B54-2337-44F8-910C-7E1974EDC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0B3CA-D897-4D14-978F-015C1662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F193-E1D3-4779-AE17-0D686465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B80-EA5F-423E-830D-69FB0EF00D06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DA54-8879-489B-B748-D8A31B4D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0D2E-D9EA-4C28-9CC2-DD1258AC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270B-A38F-4969-9565-1D77918156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70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DA5-75E8-436A-BED5-055559BC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3C00F-41D8-49A0-BA48-B7D0B47E0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0795-0A76-43DF-856E-81310645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B80-EA5F-423E-830D-69FB0EF00D06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0062A-5B92-48CE-8037-515BA30A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2F25-7671-4BC9-BF0A-03E835E5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270B-A38F-4969-9565-1D77918156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088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C4852-ED5F-4412-AC6B-45C0FA18E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233C3-5BA1-4CE0-9F94-B7F585987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0210F-96CB-4710-B4D0-EEA82B1D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B80-EA5F-423E-830D-69FB0EF00D06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82EC-4FBE-4C15-B8CF-292DEB97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BD41B-4810-4CD1-B5AB-FDFABB5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270B-A38F-4969-9565-1D77918156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357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55BF-D069-4299-A37C-016BC2AF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D6B2-E2D1-4404-8C74-AA8D5A1C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CF09D-A304-4B65-B973-0FABBA68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B80-EA5F-423E-830D-69FB0EF00D06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F590-4EC1-4D4E-824B-307458A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7759-B650-46DE-8133-954DD97C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270B-A38F-4969-9565-1D77918156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562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7D6A-B6FA-4075-A99E-BE78B8D8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0B2F0-B684-45D9-96FA-420F384B2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65E3-9E9A-4A99-B980-92F60C17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B80-EA5F-423E-830D-69FB0EF00D06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47B7-A024-4F2B-99C4-4074067D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F6E0-50BA-480A-AFD5-B567F080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270B-A38F-4969-9565-1D77918156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921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00F1-A699-4105-B622-F3D96C15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C381-057A-44B2-9180-26ED9C070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73182-A53A-4096-908E-5225E7C82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84B7D-FE0C-4B96-9F63-ED831B3D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B80-EA5F-423E-830D-69FB0EF00D06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132C8-C209-4CEE-8C49-63790272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82B45-8B23-407D-A245-BC22F4F1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270B-A38F-4969-9565-1D77918156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69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978D-08A3-4F82-AF9E-55E83C18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F01A-E341-42DC-B382-EAA3273D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7C0F9-F377-42EC-99C8-9EF0058A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ECE74-C0CB-49A8-A851-3187ECB82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64B3C-9409-4682-885E-31433A773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D4C01-7DED-4921-9BC1-DBEEFF4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B80-EA5F-423E-830D-69FB0EF00D06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FE840-C91A-4206-BD0F-407EDED7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BADAF-B925-444C-A184-F145FDB0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270B-A38F-4969-9565-1D77918156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579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02F4-AA08-467E-ADEF-FFD4C191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BF0FE-1D81-4C3B-A8D8-97899438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B80-EA5F-423E-830D-69FB0EF00D06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3A36C-64A5-49BA-888F-F41B507F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4FAFA-6EF0-4B2C-B7A3-8CD5BF4C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270B-A38F-4969-9565-1D77918156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597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517A2-B1A8-4D42-9666-FF25855D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B80-EA5F-423E-830D-69FB0EF00D06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85589-037C-41EC-9DBC-B4C3F77C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EB4AC-B4A6-4CF5-B984-A6D94743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270B-A38F-4969-9565-1D77918156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790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6244-56AE-44B4-A3C8-6DEA48DA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2724-9097-4F65-9566-4891D47F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8BEB8-0568-4829-8B81-0CB736D3E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A4BDC-831A-4C1D-A7F5-48A96E82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B80-EA5F-423E-830D-69FB0EF00D06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0515-DA2E-4CED-8C7F-88082B5B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3AF95-AA20-4019-9020-9432AC4E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270B-A38F-4969-9565-1D77918156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597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0720-0FC7-4D47-93D2-CB8B01DF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6D130-BCD3-4581-AFEF-0C7DE72D5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3682E-2CB9-494B-A28E-F11338184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B925E-5475-4069-BD98-2FA2A583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AB80-EA5F-423E-830D-69FB0EF00D06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104A-F620-4516-A72A-9FBA7DFD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740E2-59FA-46BD-8D73-7FE88AC5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270B-A38F-4969-9565-1D77918156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985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24591-F28B-41E8-B9A5-243E3472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2461-142D-463A-910F-E17F4EFCC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45865-1A65-414F-88CE-8B78AA04A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AB80-EA5F-423E-830D-69FB0EF00D06}" type="datetimeFigureOut">
              <a:rPr lang="en-IE" smtClean="0"/>
              <a:t>28/09/2021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7AE5-4EBB-4E08-9FCA-13E989FBB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76DC-EA75-4C84-9659-9C5F7ED9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4270B-A38F-4969-9565-1D7791815651}" type="slidenum">
              <a:rPr lang="en-IE" smtClean="0"/>
              <a:t>‹#›</a:t>
            </a:fld>
            <a:endParaRPr lang="en-IE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B74AF55-F3F5-4C12-A0C0-0E485BE7348D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E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0945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585BE6D-31A0-4AEB-8D6F-4F54CFCC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08" y="1540565"/>
            <a:ext cx="10287000" cy="2882348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FC1883ED-825E-4C30-9062-0C4294535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764" y="1540565"/>
            <a:ext cx="1581344" cy="944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9E76E-8D5E-4571-9F03-F7C379151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30" y="1677090"/>
            <a:ext cx="2351300" cy="512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8FF719-5C17-4CE1-9ECD-4C14E0B02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08" y="2062505"/>
            <a:ext cx="1694937" cy="9083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D84935-BED8-47E8-82EF-CFECFDCFF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83" y="1719114"/>
            <a:ext cx="2115161" cy="470037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595E3054-0E0B-4B28-9C31-D638EBFC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30" y="2325676"/>
            <a:ext cx="1366539" cy="11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SCHOLTES</dc:creator>
  <cp:lastModifiedBy>Benjamin SCHOLTES</cp:lastModifiedBy>
  <cp:revision>2</cp:revision>
  <dcterms:created xsi:type="dcterms:W3CDTF">2021-09-28T13:25:20Z</dcterms:created>
  <dcterms:modified xsi:type="dcterms:W3CDTF">2021-09-28T13:46:19Z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benjamin.scholtes@amadeus.com</vt:lpwstr>
  </property>
  <property fmtid="{D5CDD505-2E9C-101B-9397-08002B2CF9AE}" pid="5" name="MSIP_Label_d2db9220-a04a-4f06-aab9-80cbe5287fb3_SetDate">
    <vt:lpwstr>2021-09-28T13:29:18.9422050Z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98e0aa85-aa95-493b-abfa-7b63e439ca3c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