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901"/>
    <a:srgbClr val="588838"/>
    <a:srgbClr val="5A8B39"/>
    <a:srgbClr val="F884F2"/>
    <a:srgbClr val="E55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7339-186B-43B7-9D39-E1F9E677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F0E0B-4373-4A7E-A5AD-923277336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CF4F-7C36-4B3B-B200-EB9EBC1D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3878-CADC-4214-B31C-B2C870A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BEBA-B833-4BA7-8F27-757E3B99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F535-BCAE-44EE-BAF4-5715D7D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59B0-FBF0-4F11-8E6F-F74727AC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DFE1-32BF-45B8-812F-FA77D1E8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3F24-49B8-4F0F-AB03-7855FFE1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8F77-ABCB-4EB0-99DA-3CCC070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2F872-39E7-41CC-B264-BDDC252A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230CB-6802-4AF7-AE2F-0B12BACB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FC51-0259-40AE-B5B7-1E060430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1786-3BBE-4DCE-B34B-629B16F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07D6-4FA7-4345-B318-4688D334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E7FC-D434-457D-8F64-5EFC5552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5020-E727-4A79-9D51-120EEE1A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FF8E-2F09-4168-820D-24325AB4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04C1-CFEB-43A7-8810-E70AC43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32C4-97D6-4D08-AB81-1C1A806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924-2359-4F17-895B-87E44300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66C7-9E77-488A-BB52-2B084BC4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B4CD-6780-4225-B44D-AC07B69D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C4F4-5D4A-45E8-A17E-2A593C52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5B8A-9E4F-4D2D-A0D5-9FB16B94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DCF1-3F19-4DD1-93C6-5C52519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EE05-28AB-478D-AC27-33018580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453D4-32FF-48EA-B85E-413722E9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92E7-8EB9-41F9-B6BC-99C134A5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D259-7398-49B5-BA83-C9406700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DE81B-F6F8-498A-AA68-0534F0B3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A5C1-B98D-4F54-BA87-14E9EAFA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44B0-11C1-4E58-9274-C83CAFF2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767E-CC82-4D0F-9C0D-152752F0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52003-AD29-4304-BE41-02772FC41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2515-684B-4A9A-9037-323053349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827E8-9C6B-4079-9D2D-2EED4FA4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B0E6F-9BE2-41FE-A8BD-50153D5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534EC-D48E-40DE-B3B2-54913189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B79A-5BE3-490E-9511-DEF6BB9F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B5F8D-9D45-438B-AC10-96846698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9B7B-A57E-4625-9883-37EE0588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0E7A-DD58-4730-AD0A-D836229B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F82B0-9F66-4C14-86F3-580B42CC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45D84-8A5F-4CC2-9333-310D4EE1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44A0-66CE-442D-B4E4-77CCAEAE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4433-EE2B-45E1-ABFE-CB23C3AA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C21-FE93-45DF-95C0-6A0DBC1F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2AE9C-50FE-46E2-9071-17A420D6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18A0-3A9F-4247-BB2E-FED6C109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3A13D-A612-43B7-9EFF-E490BDF4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5E800-46BA-48AD-83BA-C2598733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DE3-62F8-4D7E-8720-CF8C417A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87305-7BF6-4F41-AD87-35338C75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EA8D-AA12-4E3E-8C7C-D9664025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6975-94F3-4447-B34C-F061B782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415B-42EE-40DB-9845-38505A69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CF76D-3CFD-4A8D-AB68-6913E90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5E8C7-8E5A-49F0-8ADA-0BE3F7C0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03-964F-40DE-92EE-2E053055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3D14-22CB-4588-AD9E-EEDCB080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05D6-CA98-49F0-87C6-0954189875A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7140-AA78-40F9-A60A-CFA46CBB5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654A-CFA8-4A15-9DC6-87948374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B29D-5BB3-42D3-93B4-668BFCD2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EFF1D-25DB-467E-9708-AB39EFA5CCCE}"/>
              </a:ext>
            </a:extLst>
          </p:cNvPr>
          <p:cNvSpPr/>
          <p:nvPr/>
        </p:nvSpPr>
        <p:spPr>
          <a:xfrm>
            <a:off x="2341984" y="2491273"/>
            <a:ext cx="7567126" cy="737119"/>
          </a:xfrm>
          <a:prstGeom prst="rect">
            <a:avLst/>
          </a:pr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838F-3BE5-4747-ABB2-D7D0F6628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672" y="2286001"/>
            <a:ext cx="8199620" cy="1223962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GA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12981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#3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physicochemical and quality data, a supervised classification model can predict whether a wine sample is red or white</a:t>
            </a:r>
          </a:p>
          <a:p>
            <a:r>
              <a:rPr lang="en-US" dirty="0"/>
              <a:t>Success measured by F1 score of quality ratings</a:t>
            </a:r>
          </a:p>
        </p:txBody>
      </p:sp>
    </p:spTree>
    <p:extLst>
      <p:ext uri="{BB962C8B-B14F-4D97-AF65-F5344CB8AC3E}">
        <p14:creationId xmlns:p14="http://schemas.microsoft.com/office/powerpoint/2010/main" val="17178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#1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Evaluations of community-based after-school programs for youth</a:t>
            </a:r>
          </a:p>
          <a:p>
            <a:r>
              <a:rPr lang="en-US" dirty="0"/>
              <a:t>Evaluators answer questions and then decide section and overall ratings</a:t>
            </a:r>
          </a:p>
          <a:p>
            <a:r>
              <a:rPr lang="en-US" dirty="0"/>
              <a:t>Certain questions may have much more weight than others</a:t>
            </a:r>
          </a:p>
          <a:p>
            <a:r>
              <a:rPr lang="en-US" dirty="0"/>
              <a:t>Individuals may vary in how they rate</a:t>
            </a:r>
          </a:p>
          <a:p>
            <a:r>
              <a:rPr lang="en-US" dirty="0"/>
              <a:t>Audience: program staff and agency leadership </a:t>
            </a:r>
          </a:p>
        </p:txBody>
      </p:sp>
    </p:spTree>
    <p:extLst>
      <p:ext uri="{BB962C8B-B14F-4D97-AF65-F5344CB8AC3E}">
        <p14:creationId xmlns:p14="http://schemas.microsoft.com/office/powerpoint/2010/main" val="213905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#1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Fiscal Year 2017 Site Visit evaluations</a:t>
            </a:r>
          </a:p>
          <a:p>
            <a:r>
              <a:rPr lang="en-US" dirty="0"/>
              <a:t>783 records for Site Visit 2</a:t>
            </a:r>
          </a:p>
          <a:p>
            <a:r>
              <a:rPr lang="en-US" dirty="0"/>
              <a:t>80 predictor variables, 6 outcome variables (mostly categorical; some continuous)</a:t>
            </a:r>
          </a:p>
          <a:p>
            <a:r>
              <a:rPr lang="en-US" dirty="0"/>
              <a:t>Downloaded from agency evaluation system</a:t>
            </a:r>
          </a:p>
          <a:p>
            <a:r>
              <a:rPr lang="en-US" dirty="0"/>
              <a:t>Records include evaluator, question responses, and section and overall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#1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of question responses and section ratings, a supervised classification model can predict how additional sites would be rated based on question responses</a:t>
            </a:r>
          </a:p>
          <a:p>
            <a:r>
              <a:rPr lang="en-US" dirty="0"/>
              <a:t>Success measured by F1 score of overall ratings</a:t>
            </a:r>
          </a:p>
          <a:p>
            <a:endParaRPr lang="en-US" dirty="0"/>
          </a:p>
          <a:p>
            <a:r>
              <a:rPr lang="en-US" dirty="0"/>
              <a:t>Subset: given a sufficiently robust model for a specific evaluator, variance in overall ratings can be identified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3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#2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Teacher, parent, and student surveys on safety, communication, engagement, and academic expectations, per school</a:t>
            </a:r>
          </a:p>
          <a:p>
            <a:r>
              <a:rPr lang="en-US" dirty="0"/>
              <a:t>SAT mean scores, per school</a:t>
            </a:r>
          </a:p>
          <a:p>
            <a:r>
              <a:rPr lang="en-US" dirty="0"/>
              <a:t>How do teacher, parent, and student survey responses relate to SAT scores?</a:t>
            </a:r>
          </a:p>
          <a:p>
            <a:r>
              <a:rPr lang="en-US" dirty="0"/>
              <a:t>Audience: teachers, parents, students, school leadership</a:t>
            </a:r>
          </a:p>
        </p:txBody>
      </p:sp>
    </p:spTree>
    <p:extLst>
      <p:ext uri="{BB962C8B-B14F-4D97-AF65-F5344CB8AC3E}">
        <p14:creationId xmlns:p14="http://schemas.microsoft.com/office/powerpoint/2010/main" val="320732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#2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2011 School Year survey data</a:t>
            </a:r>
          </a:p>
          <a:p>
            <a:r>
              <a:rPr lang="en-US" dirty="0"/>
              <a:t>2012 mean SAT score data</a:t>
            </a:r>
          </a:p>
          <a:p>
            <a:r>
              <a:rPr lang="en-US" dirty="0"/>
              <a:t>478 records of combined data</a:t>
            </a:r>
          </a:p>
          <a:p>
            <a:r>
              <a:rPr lang="en-US" dirty="0"/>
              <a:t>12 predictor variables, 3 outcome variables (all continuous)</a:t>
            </a:r>
          </a:p>
          <a:p>
            <a:r>
              <a:rPr lang="en-US" dirty="0"/>
              <a:t>Downloaded from NYC Open Data</a:t>
            </a:r>
          </a:p>
          <a:p>
            <a:r>
              <a:rPr lang="en-US" dirty="0"/>
              <a:t>Records include mean responses from teacher, parent, and student surveys; and mean SAT scores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#2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of survey responses, a linear regression model can predict mean SAT scores for a school</a:t>
            </a:r>
          </a:p>
          <a:p>
            <a:r>
              <a:rPr lang="en-US" dirty="0"/>
              <a:t>Success measured by RMSE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#3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measurements and quality rating</a:t>
            </a:r>
          </a:p>
          <a:p>
            <a:r>
              <a:rPr lang="en-US" dirty="0"/>
              <a:t>Are red and white wines different in measurable physicochemical ways?</a:t>
            </a:r>
          </a:p>
          <a:p>
            <a:r>
              <a:rPr lang="en-US" dirty="0"/>
              <a:t>Audience: vintners, sommeliers, oenophiles</a:t>
            </a:r>
          </a:p>
        </p:txBody>
      </p:sp>
    </p:spTree>
    <p:extLst>
      <p:ext uri="{BB962C8B-B14F-4D97-AF65-F5344CB8AC3E}">
        <p14:creationId xmlns:p14="http://schemas.microsoft.com/office/powerpoint/2010/main" val="108764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1D91-AA9E-4D17-83CD-AFBDA6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Idea #3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A6E-D2A0-4289-A013-0BCBE45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Physicochemical data and quality ratings of variants of </a:t>
            </a:r>
            <a:r>
              <a:rPr lang="en-US" dirty="0" err="1"/>
              <a:t>Vinho</a:t>
            </a:r>
            <a:r>
              <a:rPr lang="en-US" dirty="0"/>
              <a:t> Verde wine, as well as classification red and white</a:t>
            </a:r>
          </a:p>
          <a:p>
            <a:r>
              <a:rPr lang="en-US" dirty="0"/>
              <a:t>6499 records of wine samples</a:t>
            </a:r>
          </a:p>
          <a:p>
            <a:r>
              <a:rPr lang="en-US" dirty="0"/>
              <a:t>12 predictor variables (continuous and categorical), 1 outcome variable (categorical)</a:t>
            </a:r>
          </a:p>
          <a:p>
            <a:r>
              <a:rPr lang="en-US" dirty="0"/>
              <a:t>Distributed in class; originally from Cortez, et al. 2009</a:t>
            </a:r>
          </a:p>
          <a:p>
            <a:r>
              <a:rPr lang="en-US" dirty="0"/>
              <a:t>Records include quantitative measurements and categorical assessments of quality and red/white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0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19673</TotalTime>
  <Words>409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Office Theme</vt:lpstr>
      <vt:lpstr>GA Project Ideas</vt:lpstr>
      <vt:lpstr>Idea #1 Problem</vt:lpstr>
      <vt:lpstr>Idea #1 Data</vt:lpstr>
      <vt:lpstr>Idea #1 Hypotheses</vt:lpstr>
      <vt:lpstr>Idea #2 Problem</vt:lpstr>
      <vt:lpstr>Idea #2 Data</vt:lpstr>
      <vt:lpstr>Idea #2 Hypotheses</vt:lpstr>
      <vt:lpstr>Idea #3 Problem</vt:lpstr>
      <vt:lpstr>Idea #3 Data</vt:lpstr>
      <vt:lpstr>Idea #3 Hypotheses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Workgroup</dc:title>
  <dc:creator>Schroeder, Brian (DYCD)</dc:creator>
  <cp:lastModifiedBy>Schroeder, Brian (DYCD)</cp:lastModifiedBy>
  <cp:revision>74</cp:revision>
  <dcterms:created xsi:type="dcterms:W3CDTF">2018-03-11T23:36:18Z</dcterms:created>
  <dcterms:modified xsi:type="dcterms:W3CDTF">2018-04-17T20:38:35Z</dcterms:modified>
</cp:coreProperties>
</file>