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A499-8831-4151-993D-971753283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32E42-DADB-4705-87EE-9F70C211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501B-5D57-48FA-8F5E-6F72D61E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3B90-6020-4160-AF80-975930D3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BC42-25B1-4335-8A86-E7F2ED92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EBD1-3A29-4B08-984E-F97D870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DE113-41DF-45AC-93DE-1F92F4CF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7E66-E551-4DD7-860A-316A5616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7A1-9641-4C76-8F69-88DDFAB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2CD9-8195-4EE0-B28F-7951AC9C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6F3F5-ED5A-411F-8BB3-DDF72DF0A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1A1D1-611C-47D4-A4AB-1C199484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92CF-5C5F-4DBF-A02E-728AA54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058F-FAA2-4ABA-AE1C-FB29F59F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A820-5A2E-498A-BE6F-D0885DFC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E62-D083-487A-978F-7BAE8E2E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196-9393-42BB-8712-D2B16078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C70C-161C-485A-804B-ED89A80B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F30B-ECDE-43CD-9248-E922D9D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DF4E-3005-4BF2-AC4F-1F332DD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1A28-D572-4EDC-BD88-5E215844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C661-6729-49C8-91E3-6D1970FE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D111-BDDB-4B39-8854-11057645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1496-BF17-42E1-B70F-105DB53D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E83E-1E8F-4076-9C2A-C7F500D3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DF76-05B9-4B32-B428-0A9E0E0D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7839-B466-44A4-AF8C-51358984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EF69-47C6-4E6E-A03E-30B13B6B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F4D68-506A-47AC-87BE-8B5F4596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2B8A-3060-4691-9E87-6DBB8930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7D2D-002C-4928-B73D-B84A9D29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FA0-3D9C-464C-B401-D54B1C9A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28D93-FB75-46A1-981C-7366D36A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34A13-FCB3-445E-8FBB-3F70E8AD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10AB4-E87C-4702-AFC1-3886C1741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9C05F-4157-4DD8-BB65-00EE5699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13789-C22F-4422-93FA-1E896F6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E45C-873B-425B-86C2-62315CE1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73811-9641-4901-A0E4-B54DD154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E3F-4435-4971-9839-4BF25718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8BD8C-A8BC-4AEB-8835-EA370975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CD75B-CF7B-46C0-9C85-6D3167E2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B56D-B2C1-433F-B40F-ABED60D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0CA4D-5DF7-47D9-8D1E-2DFAC2FF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982D4-7706-4C37-8658-89E16DB8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50360-ECF9-4734-B59E-C3C65C35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599E-B57D-4AA4-9CDF-A025148F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AE59-9A66-42FD-A3F0-CFBEDE7E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24A5-8A41-4571-B065-025810FFD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6A83-3F84-4C7C-9358-D9A9720F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5C87-9CB8-4B90-8EB3-D5FA5921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41C5-BBAA-4E53-99E4-0E682078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40E4-4CDD-4AF0-BE30-CF356E95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4243B-C33F-44D8-98D5-C1FC2A8CC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11C32-1EF9-47CC-8F1E-DE3E7284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BCE1B-13C1-4630-B11E-E0522A71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1F771-8A3B-48C7-BD41-E6A62E7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B0079-6B54-4411-8577-B1A2A02C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C8546-4F5B-41CF-A9D8-2C1E9396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D5E7-ED7B-41B6-A51D-C6ECFB16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FBC9-C4D2-4E52-B38A-33D0A55E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EB77-E3C5-4C79-9463-ACA9A971B5B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308-5073-41FA-84B2-D3701B30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A047-0179-4867-9EF9-4C829AEC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632A-0575-4D9E-9672-369AA3A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B86589-4043-4F9B-AF8E-BA5DF3CCCE3E}"/>
              </a:ext>
            </a:extLst>
          </p:cNvPr>
          <p:cNvSpPr/>
          <p:nvPr/>
        </p:nvSpPr>
        <p:spPr>
          <a:xfrm>
            <a:off x="5057502" y="2441665"/>
            <a:ext cx="2076995" cy="1974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Particle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BBBE6-B18D-4582-8120-2D87D2EF67F4}"/>
              </a:ext>
            </a:extLst>
          </p:cNvPr>
          <p:cNvSpPr/>
          <p:nvPr/>
        </p:nvSpPr>
        <p:spPr>
          <a:xfrm>
            <a:off x="692331" y="7663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Gauge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6FAAB-2602-4276-836F-489E058A7B4D}"/>
              </a:ext>
            </a:extLst>
          </p:cNvPr>
          <p:cNvSpPr/>
          <p:nvPr/>
        </p:nvSpPr>
        <p:spPr>
          <a:xfrm>
            <a:off x="2028824" y="99495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59647-16AA-4D3A-9F7B-778A9F577303}"/>
              </a:ext>
            </a:extLst>
          </p:cNvPr>
          <p:cNvSpPr/>
          <p:nvPr/>
        </p:nvSpPr>
        <p:spPr>
          <a:xfrm>
            <a:off x="692331" y="1984465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Anemometer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1D410-E8DC-44E7-874C-1ED4F0E7BACB}"/>
              </a:ext>
            </a:extLst>
          </p:cNvPr>
          <p:cNvSpPr/>
          <p:nvPr/>
        </p:nvSpPr>
        <p:spPr>
          <a:xfrm>
            <a:off x="2028824" y="2213065"/>
            <a:ext cx="9144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Counter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14ACB-4CFF-485A-81D7-93C9D3A2E86D}"/>
              </a:ext>
            </a:extLst>
          </p:cNvPr>
          <p:cNvSpPr/>
          <p:nvPr/>
        </p:nvSpPr>
        <p:spPr>
          <a:xfrm>
            <a:off x="692331" y="32025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Flux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E2E54-B644-466D-8DCC-553DC669F2B4}"/>
              </a:ext>
            </a:extLst>
          </p:cNvPr>
          <p:cNvSpPr/>
          <p:nvPr/>
        </p:nvSpPr>
        <p:spPr>
          <a:xfrm>
            <a:off x="2028824" y="343117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48709-9670-4024-8200-5485C3D89EB2}"/>
              </a:ext>
            </a:extLst>
          </p:cNvPr>
          <p:cNvSpPr/>
          <p:nvPr/>
        </p:nvSpPr>
        <p:spPr>
          <a:xfrm>
            <a:off x="692331" y="44163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FF501-5A0D-482B-A0DB-AFD5AE5BDDDA}"/>
              </a:ext>
            </a:extLst>
          </p:cNvPr>
          <p:cNvSpPr/>
          <p:nvPr/>
        </p:nvSpPr>
        <p:spPr>
          <a:xfrm>
            <a:off x="2028824" y="464493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BA7DA-96BD-40B9-824D-1072DD009C06}"/>
              </a:ext>
            </a:extLst>
          </p:cNvPr>
          <p:cNvSpPr/>
          <p:nvPr/>
        </p:nvSpPr>
        <p:spPr>
          <a:xfrm>
            <a:off x="692331" y="5608046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Radiometer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42CE99-99FA-46A7-A7F5-07920656A30C}"/>
              </a:ext>
            </a:extLst>
          </p:cNvPr>
          <p:cNvSpPr/>
          <p:nvPr/>
        </p:nvSpPr>
        <p:spPr>
          <a:xfrm>
            <a:off x="2028824" y="5836646"/>
            <a:ext cx="9144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566FA-9924-46D5-B888-F767B5A96634}"/>
              </a:ext>
            </a:extLst>
          </p:cNvPr>
          <p:cNvSpPr/>
          <p:nvPr/>
        </p:nvSpPr>
        <p:spPr>
          <a:xfrm>
            <a:off x="10585269" y="7663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BME280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613AF-CB77-4D9D-A5AC-3B84BE094E75}"/>
              </a:ext>
            </a:extLst>
          </p:cNvPr>
          <p:cNvSpPr/>
          <p:nvPr/>
        </p:nvSpPr>
        <p:spPr>
          <a:xfrm>
            <a:off x="10585268" y="19844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Accelerometer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CF1D9-CD7F-42E7-A666-DBCADD4F5810}"/>
              </a:ext>
            </a:extLst>
          </p:cNvPr>
          <p:cNvSpPr/>
          <p:nvPr/>
        </p:nvSpPr>
        <p:spPr>
          <a:xfrm>
            <a:off x="10585268" y="3202576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Stream Depth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4AD53-7171-461B-84EA-C6EECAA55219}"/>
              </a:ext>
            </a:extLst>
          </p:cNvPr>
          <p:cNvSpPr/>
          <p:nvPr/>
        </p:nvSpPr>
        <p:spPr>
          <a:xfrm>
            <a:off x="10585268" y="4394288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Stream Temp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A8419-D23C-46E0-A576-873F4D1785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06731" y="1223554"/>
            <a:ext cx="42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75E7D9-D2CA-4116-8F7F-E910400451A7}"/>
              </a:ext>
            </a:extLst>
          </p:cNvPr>
          <p:cNvSpPr txBox="1"/>
          <p:nvPr/>
        </p:nvSpPr>
        <p:spPr>
          <a:xfrm>
            <a:off x="1606731" y="62562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5BCD4-97AF-4C07-A128-11F49007C465}"/>
              </a:ext>
            </a:extLst>
          </p:cNvPr>
          <p:cNvCxnSpPr>
            <a:endCxn id="8" idx="1"/>
          </p:cNvCxnSpPr>
          <p:nvPr/>
        </p:nvCxnSpPr>
        <p:spPr>
          <a:xfrm>
            <a:off x="1606731" y="2441665"/>
            <a:ext cx="42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0CF0F1-4425-424F-8880-765B47C2CE07}"/>
              </a:ext>
            </a:extLst>
          </p:cNvPr>
          <p:cNvCxnSpPr/>
          <p:nvPr/>
        </p:nvCxnSpPr>
        <p:spPr>
          <a:xfrm>
            <a:off x="1606730" y="3659776"/>
            <a:ext cx="42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DAFCA9-75F9-4D20-9F8A-BEF30CD6DF85}"/>
              </a:ext>
            </a:extLst>
          </p:cNvPr>
          <p:cNvCxnSpPr/>
          <p:nvPr/>
        </p:nvCxnSpPr>
        <p:spPr>
          <a:xfrm>
            <a:off x="1606729" y="4880472"/>
            <a:ext cx="42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A9C88-87BF-4203-B85C-67DDA4E6D2AD}"/>
              </a:ext>
            </a:extLst>
          </p:cNvPr>
          <p:cNvCxnSpPr/>
          <p:nvPr/>
        </p:nvCxnSpPr>
        <p:spPr>
          <a:xfrm>
            <a:off x="1606728" y="6065246"/>
            <a:ext cx="42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971AB9-9BF5-45CC-B304-28C65B30D93F}"/>
              </a:ext>
            </a:extLst>
          </p:cNvPr>
          <p:cNvSpPr txBox="1"/>
          <p:nvPr/>
        </p:nvSpPr>
        <p:spPr>
          <a:xfrm>
            <a:off x="1606731" y="18151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BC45-CABE-4C98-B818-1D912812A07B}"/>
              </a:ext>
            </a:extLst>
          </p:cNvPr>
          <p:cNvSpPr txBox="1"/>
          <p:nvPr/>
        </p:nvSpPr>
        <p:spPr>
          <a:xfrm>
            <a:off x="1606728" y="303488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84EEE6-C2C9-41B5-B6E9-BD511C6C698B}"/>
              </a:ext>
            </a:extLst>
          </p:cNvPr>
          <p:cNvSpPr txBox="1"/>
          <p:nvPr/>
        </p:nvSpPr>
        <p:spPr>
          <a:xfrm>
            <a:off x="1606728" y="42553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0D72DB-4F96-46A1-AECB-9DD2AA5F6C02}"/>
              </a:ext>
            </a:extLst>
          </p:cNvPr>
          <p:cNvSpPr txBox="1"/>
          <p:nvPr/>
        </p:nvSpPr>
        <p:spPr>
          <a:xfrm>
            <a:off x="1589397" y="551361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770E6D1-89E3-43B8-9E4B-6D84444D05A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2943224" y="3429000"/>
            <a:ext cx="2114278" cy="2636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5A3080-F71A-48F2-92B3-2BC3CE9C6FF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943224" y="3429000"/>
            <a:ext cx="2114278" cy="1444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6B964FE-D699-4289-BAF2-2F978EE80BE6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2943224" y="3429000"/>
            <a:ext cx="2114278" cy="230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C3117F-0D58-475F-B49A-5D677CF07DDA}"/>
              </a:ext>
            </a:extLst>
          </p:cNvPr>
          <p:cNvSpPr txBox="1"/>
          <p:nvPr/>
        </p:nvSpPr>
        <p:spPr>
          <a:xfrm>
            <a:off x="4047899" y="468679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I2C/Analog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E4116DD-09F4-4E40-9B57-9109410CB30D}"/>
              </a:ext>
            </a:extLst>
          </p:cNvPr>
          <p:cNvCxnSpPr>
            <a:stCxn id="8" idx="3"/>
          </p:cNvCxnSpPr>
          <p:nvPr/>
        </p:nvCxnSpPr>
        <p:spPr>
          <a:xfrm>
            <a:off x="2943224" y="2441665"/>
            <a:ext cx="211427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DC62AF2-C947-4821-9005-7A326A8CE4E9}"/>
              </a:ext>
            </a:extLst>
          </p:cNvPr>
          <p:cNvCxnSpPr>
            <a:stCxn id="6" idx="3"/>
          </p:cNvCxnSpPr>
          <p:nvPr/>
        </p:nvCxnSpPr>
        <p:spPr>
          <a:xfrm>
            <a:off x="2943224" y="1223554"/>
            <a:ext cx="2114278" cy="1675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110256-470B-4D10-AD7D-41747105D0D1}"/>
              </a:ext>
            </a:extLst>
          </p:cNvPr>
          <p:cNvSpPr txBox="1"/>
          <p:nvPr/>
        </p:nvSpPr>
        <p:spPr>
          <a:xfrm>
            <a:off x="4109614" y="1801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I2C/Serial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4BAF6EA-1597-4F5E-A2A7-6B0B53C50B37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rot="10800000" flipV="1">
            <a:off x="7134497" y="1223554"/>
            <a:ext cx="3450772" cy="2205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1245134-A6CB-4717-9634-9EED88C0E1BA}"/>
              </a:ext>
            </a:extLst>
          </p:cNvPr>
          <p:cNvCxnSpPr>
            <a:stCxn id="16" idx="1"/>
            <a:endCxn id="4" idx="3"/>
          </p:cNvCxnSpPr>
          <p:nvPr/>
        </p:nvCxnSpPr>
        <p:spPr>
          <a:xfrm rot="10800000" flipV="1">
            <a:off x="7134498" y="2441664"/>
            <a:ext cx="3450771" cy="98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D5E0721-71AE-4D99-83DF-4E448E8C3984}"/>
              </a:ext>
            </a:extLst>
          </p:cNvPr>
          <p:cNvCxnSpPr>
            <a:stCxn id="18" idx="1"/>
          </p:cNvCxnSpPr>
          <p:nvPr/>
        </p:nvCxnSpPr>
        <p:spPr>
          <a:xfrm rot="10800000">
            <a:off x="7134496" y="4266654"/>
            <a:ext cx="3450772" cy="584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DBBC69-758D-41C9-86B0-AF7CD663B90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7134496" y="3659775"/>
            <a:ext cx="3450772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EA3289-9148-4833-8E8E-48542A8DC995}"/>
              </a:ext>
            </a:extLst>
          </p:cNvPr>
          <p:cNvSpPr txBox="1"/>
          <p:nvPr/>
        </p:nvSpPr>
        <p:spPr>
          <a:xfrm>
            <a:off x="7674393" y="305966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CB3D-2178-4E57-8EB7-0C617878CD61}"/>
              </a:ext>
            </a:extLst>
          </p:cNvPr>
          <p:cNvSpPr txBox="1"/>
          <p:nvPr/>
        </p:nvSpPr>
        <p:spPr>
          <a:xfrm>
            <a:off x="7674393" y="351686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0119A2-6977-4A83-8736-251E38CD2E5F}"/>
              </a:ext>
            </a:extLst>
          </p:cNvPr>
          <p:cNvSpPr txBox="1"/>
          <p:nvPr/>
        </p:nvSpPr>
        <p:spPr>
          <a:xfrm>
            <a:off x="7726965" y="4255342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D9040-2F18-40AD-BE57-B0F05922D6E0}"/>
              </a:ext>
            </a:extLst>
          </p:cNvPr>
          <p:cNvSpPr/>
          <p:nvPr/>
        </p:nvSpPr>
        <p:spPr>
          <a:xfrm>
            <a:off x="5057502" y="2441665"/>
            <a:ext cx="2076995" cy="1974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Particle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10914-C980-4717-A81B-065788C3494E}"/>
              </a:ext>
            </a:extLst>
          </p:cNvPr>
          <p:cNvSpPr/>
          <p:nvPr/>
        </p:nvSpPr>
        <p:spPr>
          <a:xfrm>
            <a:off x="6515236" y="264795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3.3v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8A53A-88FB-4E47-80F7-8586D13ED2E1}"/>
              </a:ext>
            </a:extLst>
          </p:cNvPr>
          <p:cNvSpPr/>
          <p:nvPr/>
        </p:nvSpPr>
        <p:spPr>
          <a:xfrm>
            <a:off x="6515236" y="3752851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5.0v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0CFFE-CB57-4318-B634-3113DA159B64}"/>
              </a:ext>
            </a:extLst>
          </p:cNvPr>
          <p:cNvSpPr/>
          <p:nvPr/>
        </p:nvSpPr>
        <p:spPr>
          <a:xfrm>
            <a:off x="5329169" y="264795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1EE6B-F841-45A4-8BBA-71A32E538F24}"/>
              </a:ext>
            </a:extLst>
          </p:cNvPr>
          <p:cNvSpPr/>
          <p:nvPr/>
        </p:nvSpPr>
        <p:spPr>
          <a:xfrm>
            <a:off x="851988" y="7351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6BEBB-ED54-44E0-B0C9-A70D66AFB9E1}"/>
              </a:ext>
            </a:extLst>
          </p:cNvPr>
          <p:cNvSpPr/>
          <p:nvPr/>
        </p:nvSpPr>
        <p:spPr>
          <a:xfrm>
            <a:off x="2165531" y="7351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DC240-6B5F-47B9-80B0-D9E4591A978D}"/>
              </a:ext>
            </a:extLst>
          </p:cNvPr>
          <p:cNvSpPr/>
          <p:nvPr/>
        </p:nvSpPr>
        <p:spPr>
          <a:xfrm>
            <a:off x="3479074" y="7351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7959F-7AD8-4DCD-9E2C-7D45DA3A3C13}"/>
              </a:ext>
            </a:extLst>
          </p:cNvPr>
          <p:cNvSpPr/>
          <p:nvPr/>
        </p:nvSpPr>
        <p:spPr>
          <a:xfrm>
            <a:off x="7611065" y="24193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4E9D1-C370-4AA9-9940-6FE369F2D181}"/>
              </a:ext>
            </a:extLst>
          </p:cNvPr>
          <p:cNvSpPr/>
          <p:nvPr/>
        </p:nvSpPr>
        <p:spPr>
          <a:xfrm>
            <a:off x="7611065" y="35019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B7326-3272-4350-8563-CCAE0390F7C8}"/>
              </a:ext>
            </a:extLst>
          </p:cNvPr>
          <p:cNvSpPr/>
          <p:nvPr/>
        </p:nvSpPr>
        <p:spPr>
          <a:xfrm>
            <a:off x="9002033" y="35019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DC/DC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9418B6-DF72-44D4-8DF9-C57C2BE0D7DE}"/>
              </a:ext>
            </a:extLst>
          </p:cNvPr>
          <p:cNvSpPr/>
          <p:nvPr/>
        </p:nvSpPr>
        <p:spPr>
          <a:xfrm>
            <a:off x="10393001" y="35019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Heater</a:t>
            </a:r>
            <a:br>
              <a:rPr lang="en-US" dirty="0"/>
            </a:br>
            <a:r>
              <a:rPr lang="en-US" dirty="0"/>
              <a:t>PWM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B9E92-31D0-435C-BCCA-1A54D7A7B976}"/>
              </a:ext>
            </a:extLst>
          </p:cNvPr>
          <p:cNvSpPr/>
          <p:nvPr/>
        </p:nvSpPr>
        <p:spPr>
          <a:xfrm>
            <a:off x="9002033" y="46830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br>
              <a:rPr lang="en-US" dirty="0"/>
            </a:br>
            <a:r>
              <a:rPr lang="en-US" dirty="0"/>
              <a:t>5v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B0C4C-93BE-4063-8119-BD298BD98D8A}"/>
              </a:ext>
            </a:extLst>
          </p:cNvPr>
          <p:cNvSpPr/>
          <p:nvPr/>
        </p:nvSpPr>
        <p:spPr>
          <a:xfrm>
            <a:off x="9002033" y="24193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br>
              <a:rPr lang="en-US" dirty="0"/>
            </a:br>
            <a:r>
              <a:rPr lang="en-US" dirty="0"/>
              <a:t>3v3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B45F99-B0B5-4844-9363-8827F4B030B5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8525465" y="3959134"/>
            <a:ext cx="476568" cy="118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0C15B-8062-4C1C-B407-4DE067BCAD4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25465" y="3959134"/>
            <a:ext cx="47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212E8-08AA-4D23-B96F-DC33133DBB6F}"/>
              </a:ext>
            </a:extLst>
          </p:cNvPr>
          <p:cNvCxnSpPr>
            <a:endCxn id="15" idx="1"/>
          </p:cNvCxnSpPr>
          <p:nvPr/>
        </p:nvCxnSpPr>
        <p:spPr>
          <a:xfrm>
            <a:off x="9916433" y="3959134"/>
            <a:ext cx="47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B7A874-1AD9-4AF6-96E3-8AB74686CA11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25465" y="2876550"/>
            <a:ext cx="47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55EAB1-13A7-42C5-AF9C-7CC3A4CE0866}"/>
              </a:ext>
            </a:extLst>
          </p:cNvPr>
          <p:cNvCxnSpPr>
            <a:endCxn id="12" idx="1"/>
          </p:cNvCxnSpPr>
          <p:nvPr/>
        </p:nvCxnSpPr>
        <p:spPr>
          <a:xfrm>
            <a:off x="7134497" y="2876550"/>
            <a:ext cx="47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261303-7258-472F-81C7-8ABD243FCCAF}"/>
              </a:ext>
            </a:extLst>
          </p:cNvPr>
          <p:cNvCxnSpPr>
            <a:endCxn id="13" idx="1"/>
          </p:cNvCxnSpPr>
          <p:nvPr/>
        </p:nvCxnSpPr>
        <p:spPr>
          <a:xfrm>
            <a:off x="7134497" y="3959134"/>
            <a:ext cx="47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00326-7386-484D-9294-28E679F63B02}"/>
              </a:ext>
            </a:extLst>
          </p:cNvPr>
          <p:cNvSpPr/>
          <p:nvPr/>
        </p:nvSpPr>
        <p:spPr>
          <a:xfrm>
            <a:off x="3479074" y="18686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Monitor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FDE580-A66B-4B3B-A45C-2F5E3927369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766388" y="1192347"/>
            <a:ext cx="399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39E59C-E2BD-4539-9B8D-15E0BFD8E0A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079931" y="1192347"/>
            <a:ext cx="399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C52A1-835D-41B6-8FDE-D207E07201BA}"/>
              </a:ext>
            </a:extLst>
          </p:cNvPr>
          <p:cNvCxnSpPr>
            <a:stCxn id="10" idx="2"/>
            <a:endCxn id="32" idx="0"/>
          </p:cNvCxnSpPr>
          <p:nvPr/>
        </p:nvCxnSpPr>
        <p:spPr>
          <a:xfrm>
            <a:off x="3936274" y="1649547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54AB957-29BC-4376-9467-8B80F460B228}"/>
              </a:ext>
            </a:extLst>
          </p:cNvPr>
          <p:cNvCxnSpPr>
            <a:stCxn id="32" idx="3"/>
          </p:cNvCxnSpPr>
          <p:nvPr/>
        </p:nvCxnSpPr>
        <p:spPr>
          <a:xfrm>
            <a:off x="4393474" y="2325822"/>
            <a:ext cx="664028" cy="550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8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</dc:creator>
  <cp:lastModifiedBy>You</cp:lastModifiedBy>
  <cp:revision>4</cp:revision>
  <dcterms:created xsi:type="dcterms:W3CDTF">2019-04-16T16:36:09Z</dcterms:created>
  <dcterms:modified xsi:type="dcterms:W3CDTF">2019-04-16T17:46:21Z</dcterms:modified>
</cp:coreProperties>
</file>