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59" y="564359"/>
            <a:ext cx="731133" cy="7334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09825" y="1296592"/>
            <a:ext cx="4657724" cy="458985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49116" y="5886450"/>
            <a:ext cx="4618434" cy="285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4772621" y="3591521"/>
            <a:ext cx="4618434" cy="285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3375" y="5972353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/>
              <a:t>x = 10 m</a:t>
            </a:r>
            <a:endParaRPr lang="en-A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9950" y="3360688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/>
              <a:t>y = 10 m</a:t>
            </a:r>
            <a:endParaRPr lang="en-A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35545" y="4931242"/>
                <a:ext cx="562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45" y="4931242"/>
                <a:ext cx="5620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2525315" y="5162550"/>
            <a:ext cx="1218010" cy="1404937"/>
          </a:xfrm>
          <a:prstGeom prst="arc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15</cp:revision>
  <dcterms:created xsi:type="dcterms:W3CDTF">2021-02-28T00:57:53Z</dcterms:created>
  <dcterms:modified xsi:type="dcterms:W3CDTF">2021-02-28T02:01:57Z</dcterms:modified>
</cp:coreProperties>
</file>