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91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DD7B-F8E9-4277-8C06-C50F3141EE5A}" type="datetimeFigureOut">
              <a:rPr lang="en-AU" smtClean="0"/>
              <a:t>18/02/2019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DEA4-7F65-4859-A2C8-84FE05E2AA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423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DD7B-F8E9-4277-8C06-C50F3141EE5A}" type="datetimeFigureOut">
              <a:rPr lang="en-AU" smtClean="0"/>
              <a:t>18/02/2019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DEA4-7F65-4859-A2C8-84FE05E2AA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656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DD7B-F8E9-4277-8C06-C50F3141EE5A}" type="datetimeFigureOut">
              <a:rPr lang="en-AU" smtClean="0"/>
              <a:t>18/02/2019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DEA4-7F65-4859-A2C8-84FE05E2AA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087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DD7B-F8E9-4277-8C06-C50F3141EE5A}" type="datetimeFigureOut">
              <a:rPr lang="en-AU" smtClean="0"/>
              <a:t>18/02/2019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DEA4-7F65-4859-A2C8-84FE05E2AA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512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DD7B-F8E9-4277-8C06-C50F3141EE5A}" type="datetimeFigureOut">
              <a:rPr lang="en-AU" smtClean="0"/>
              <a:t>18/02/2019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DEA4-7F65-4859-A2C8-84FE05E2AA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4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DD7B-F8E9-4277-8C06-C50F3141EE5A}" type="datetimeFigureOut">
              <a:rPr lang="en-AU" smtClean="0"/>
              <a:t>18/02/2019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DEA4-7F65-4859-A2C8-84FE05E2AA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57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DD7B-F8E9-4277-8C06-C50F3141EE5A}" type="datetimeFigureOut">
              <a:rPr lang="en-AU" smtClean="0"/>
              <a:t>18/02/2019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DEA4-7F65-4859-A2C8-84FE05E2AA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601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DD7B-F8E9-4277-8C06-C50F3141EE5A}" type="datetimeFigureOut">
              <a:rPr lang="en-AU" smtClean="0"/>
              <a:t>18/02/2019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DEA4-7F65-4859-A2C8-84FE05E2AA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45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DD7B-F8E9-4277-8C06-C50F3141EE5A}" type="datetimeFigureOut">
              <a:rPr lang="en-AU" smtClean="0"/>
              <a:t>18/02/2019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DEA4-7F65-4859-A2C8-84FE05E2AA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85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DD7B-F8E9-4277-8C06-C50F3141EE5A}" type="datetimeFigureOut">
              <a:rPr lang="en-AU" smtClean="0"/>
              <a:t>18/02/2019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DEA4-7F65-4859-A2C8-84FE05E2AA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666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DD7B-F8E9-4277-8C06-C50F3141EE5A}" type="datetimeFigureOut">
              <a:rPr lang="en-AU" smtClean="0"/>
              <a:t>18/02/2019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DEA4-7F65-4859-A2C8-84FE05E2AA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603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0DD7B-F8E9-4277-8C06-C50F3141EE5A}" type="datetimeFigureOut">
              <a:rPr lang="en-AU" smtClean="0"/>
              <a:t>18/02/2019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CDEA4-7F65-4859-A2C8-84FE05E2AA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558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6.png"/><Relationship Id="rId4" Type="http://schemas.openxmlformats.org/officeDocument/2006/relationships/hyperlink" Target="https://youtu.be/FzV01YfAcj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 descr="SSAF funded icon 4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534" y="5715962"/>
            <a:ext cx="1370572" cy="83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1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58819"/>
            <a:ext cx="9144000" cy="44037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771379"/>
              </p:ext>
            </p:extLst>
          </p:nvPr>
        </p:nvGraphicFramePr>
        <p:xfrm>
          <a:off x="736798" y="2559568"/>
          <a:ext cx="7652949" cy="1936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0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0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1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AU" dirty="0">
                          <a:solidFill>
                            <a:schemeClr val="bg1"/>
                          </a:solidFill>
                          <a:latin typeface="Arial Black"/>
                        </a:rPr>
                        <a:t>Monday</a:t>
                      </a:r>
                      <a:endParaRPr lang="en-AU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AU" dirty="0">
                          <a:solidFill>
                            <a:schemeClr val="bg1"/>
                          </a:solidFill>
                          <a:latin typeface="Arial Black"/>
                        </a:rPr>
                        <a:t>2-3pm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AU" dirty="0">
                          <a:solidFill>
                            <a:schemeClr val="bg1"/>
                          </a:solidFill>
                          <a:latin typeface="Arial Black"/>
                        </a:rPr>
                        <a:t>ES238</a:t>
                      </a:r>
                      <a:endParaRPr lang="en-AU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66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AU" dirty="0">
                          <a:solidFill>
                            <a:schemeClr val="bg1"/>
                          </a:solidFill>
                          <a:latin typeface="Arial Black"/>
                        </a:rPr>
                        <a:t>Wednesday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AU" dirty="0">
                          <a:solidFill>
                            <a:schemeClr val="bg1"/>
                          </a:solidFill>
                          <a:latin typeface="Arial Black"/>
                        </a:rPr>
                        <a:t>12-1pm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AU" dirty="0">
                          <a:solidFill>
                            <a:schemeClr val="bg1"/>
                          </a:solidFill>
                          <a:latin typeface="Arial Black"/>
                        </a:rPr>
                        <a:t>ES238</a:t>
                      </a:r>
                      <a:endParaRPr lang="en-AU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4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AU" dirty="0">
                          <a:solidFill>
                            <a:schemeClr val="bg1"/>
                          </a:solidFill>
                          <a:latin typeface="Arial Black"/>
                        </a:rPr>
                        <a:t>Thursday</a:t>
                      </a: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AU" dirty="0">
                          <a:solidFill>
                            <a:schemeClr val="bg1"/>
                          </a:solidFill>
                          <a:latin typeface="Arial Black"/>
                        </a:rPr>
                        <a:t>10-11am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AU" dirty="0">
                          <a:solidFill>
                            <a:schemeClr val="bg1"/>
                          </a:solidFill>
                          <a:latin typeface="Arial Black"/>
                        </a:rPr>
                        <a:t>MCLG42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90366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5523" y="1325158"/>
            <a:ext cx="6903355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A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Your PASS leader for</a:t>
            </a:r>
          </a:p>
          <a:p>
            <a:r>
              <a:rPr lang="en-A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</a:rPr>
              <a:t>ENGG1003 is Mitchell </a:t>
            </a:r>
            <a:r>
              <a:rPr lang="en-AU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</a:rPr>
              <a:t>Deltoer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929" y="0"/>
            <a:ext cx="1487072" cy="1489658"/>
          </a:xfrm>
          <a:prstGeom prst="rect">
            <a:avLst/>
          </a:prstGeom>
        </p:spPr>
      </p:pic>
      <p:pic>
        <p:nvPicPr>
          <p:cNvPr id="14" name="Picture 13" descr="SSAF funded icon 4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21" y="5679417"/>
            <a:ext cx="1370572" cy="838457"/>
          </a:xfrm>
          <a:prstGeom prst="rect">
            <a:avLst/>
          </a:prstGeom>
        </p:spPr>
      </p:pic>
      <p:pic>
        <p:nvPicPr>
          <p:cNvPr id="15" name="Picture 14" descr="Student-Central.ep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596" y="5624484"/>
            <a:ext cx="962850" cy="9628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76" y="5819879"/>
            <a:ext cx="1150750" cy="5971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80131F-7F82-4005-8269-853582E8F832}"/>
              </a:ext>
            </a:extLst>
          </p:cNvPr>
          <p:cNvSpPr txBox="1"/>
          <p:nvPr/>
        </p:nvSpPr>
        <p:spPr>
          <a:xfrm>
            <a:off x="661369" y="4901812"/>
            <a:ext cx="534330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Arial Black"/>
              </a:rPr>
              <a:t>Laptops recommended</a:t>
            </a:r>
            <a:endParaRPr lang="en-US" sz="3200" dirty="0">
              <a:latin typeface="Arial Black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320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929" y="0"/>
            <a:ext cx="1487072" cy="1489658"/>
          </a:xfrm>
          <a:prstGeom prst="rect">
            <a:avLst/>
          </a:prstGeom>
        </p:spPr>
      </p:pic>
      <p:pic>
        <p:nvPicPr>
          <p:cNvPr id="7" name="Picture 6" descr="SSAF funded icon 4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21" y="5679417"/>
            <a:ext cx="1370572" cy="83845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9955" y="1971884"/>
            <a:ext cx="7200071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Arial Black"/>
                <a:cs typeface="Arial Black"/>
              </a:rPr>
              <a:t>Online PASS</a:t>
            </a:r>
          </a:p>
          <a:p>
            <a:pPr>
              <a:lnSpc>
                <a:spcPct val="120000"/>
              </a:lnSpc>
            </a:pPr>
            <a:endParaRPr lang="en-US" dirty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rial"/>
                <a:cs typeface="Arial"/>
              </a:rPr>
              <a:t>The Online PASS pages have been put together by PASS leaders who have studied and excelled in your course before.</a:t>
            </a:r>
          </a:p>
          <a:p>
            <a:pPr>
              <a:lnSpc>
                <a:spcPct val="120000"/>
              </a:lnSpc>
            </a:pPr>
            <a:endParaRPr lang="en-US" dirty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rial"/>
                <a:cs typeface="Arial"/>
              </a:rPr>
              <a:t>You will have access </a:t>
            </a:r>
            <a:r>
              <a:rPr lang="en-US">
                <a:latin typeface="Arial"/>
                <a:cs typeface="Arial"/>
              </a:rPr>
              <a:t>to weekly tips </a:t>
            </a:r>
            <a:r>
              <a:rPr lang="en-US" dirty="0">
                <a:latin typeface="Arial"/>
                <a:cs typeface="Arial"/>
              </a:rPr>
              <a:t>and activities provided by the PASS leader and a discussion board where you can chat with other students.</a:t>
            </a:r>
          </a:p>
          <a:p>
            <a:pPr>
              <a:lnSpc>
                <a:spcPct val="120000"/>
              </a:lnSpc>
            </a:pPr>
            <a:endParaRPr lang="en-US" dirty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rial"/>
                <a:cs typeface="Arial"/>
                <a:hlinkClick r:id="rId4"/>
              </a:rPr>
              <a:t>How to access Online PASS video tutorial</a:t>
            </a:r>
            <a:endParaRPr lang="en-US" dirty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rial"/>
              <a:cs typeface="Arial"/>
            </a:endParaRPr>
          </a:p>
        </p:txBody>
      </p:sp>
      <p:pic>
        <p:nvPicPr>
          <p:cNvPr id="8" name="Picture 7" descr="OPASS-heading-01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73" y="367854"/>
            <a:ext cx="5893461" cy="1280529"/>
          </a:xfrm>
          <a:prstGeom prst="rect">
            <a:avLst/>
          </a:prstGeom>
        </p:spPr>
      </p:pic>
      <p:pic>
        <p:nvPicPr>
          <p:cNvPr id="9" name="Picture 8" descr="Student-Central.ep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596" y="5624484"/>
            <a:ext cx="962850" cy="962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76" y="5819879"/>
            <a:ext cx="1150750" cy="59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4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74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The University of Newcastle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Barlow</dc:creator>
  <cp:lastModifiedBy>Karen Cutts</cp:lastModifiedBy>
  <cp:revision>48</cp:revision>
  <dcterms:created xsi:type="dcterms:W3CDTF">2016-07-19T01:41:21Z</dcterms:created>
  <dcterms:modified xsi:type="dcterms:W3CDTF">2019-02-18T19:14:16Z</dcterms:modified>
</cp:coreProperties>
</file>