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89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26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7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57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4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55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5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25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42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35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19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54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0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1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2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64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75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86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5062949" y="2727059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●●●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394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Newcastle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Weller</dc:creator>
  <cp:lastModifiedBy>Steven Weller</cp:lastModifiedBy>
  <cp:revision>17</cp:revision>
  <dcterms:created xsi:type="dcterms:W3CDTF">2021-02-28T00:57:53Z</dcterms:created>
  <dcterms:modified xsi:type="dcterms:W3CDTF">2021-03-03T05:52:13Z</dcterms:modified>
</cp:coreProperties>
</file>