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89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26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7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57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4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55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5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25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42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35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19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984-6747-4ECD-BB41-9299B8B3EB39}" type="datetimeFigureOut">
              <a:rPr lang="en-AU" smtClean="0"/>
              <a:t>3/03/2021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54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0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1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2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64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75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6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5062949" y="2727059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●●●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3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</a:t>
            </a:r>
            <a:endParaRPr lang="en-A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</a:t>
            </a:r>
            <a:endParaRPr lang="en-AU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9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2</a:t>
            </a:r>
            <a:endParaRPr lang="en-A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771004" y="1704976"/>
            <a:ext cx="81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n-1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24539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0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1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2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64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75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6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5062949" y="2727059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●●●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3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</a:t>
            </a:r>
            <a:endParaRPr lang="en-A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</a:t>
            </a:r>
            <a:endParaRPr lang="en-AU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9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2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22043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0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1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2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64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75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6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5062949" y="2727059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●●●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3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</a:t>
            </a:r>
            <a:endParaRPr lang="en-A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</a:t>
            </a:r>
            <a:endParaRPr lang="en-AU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9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2</a:t>
            </a:r>
            <a:endParaRPr lang="en-A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28953" y="1704976"/>
            <a:ext cx="108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1000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8051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0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1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2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647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755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636324" y="2371725"/>
            <a:ext cx="1080000" cy="10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5062949" y="2727059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●●●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3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</a:t>
            </a:r>
            <a:endParaRPr lang="en-A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</a:t>
            </a:r>
            <a:endParaRPr lang="en-AU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90586" y="1704976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2</a:t>
            </a:r>
            <a:endParaRPr lang="en-A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28953" y="1704976"/>
            <a:ext cx="108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1000</a:t>
            </a:r>
            <a:endParaRPr lang="en-AU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9699" y="2619337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</a:t>
            </a:r>
            <a:endParaRPr lang="en-AU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35437" y="2619337"/>
            <a:ext cx="112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0.001</a:t>
            </a:r>
            <a:endParaRPr lang="en-AU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25881" y="2619336"/>
            <a:ext cx="112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0.002</a:t>
            </a:r>
            <a:endParaRPr lang="en-A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07179" y="2619336"/>
            <a:ext cx="112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0.999</a:t>
            </a:r>
            <a:endParaRPr lang="en-AU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26503" y="2619336"/>
            <a:ext cx="112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0.998</a:t>
            </a:r>
            <a:endParaRPr lang="en-AU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957574" y="2619335"/>
            <a:ext cx="37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1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43765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Weller</dc:creator>
  <cp:lastModifiedBy>Steven Weller</cp:lastModifiedBy>
  <cp:revision>23</cp:revision>
  <dcterms:created xsi:type="dcterms:W3CDTF">2021-02-28T00:57:53Z</dcterms:created>
  <dcterms:modified xsi:type="dcterms:W3CDTF">2021-03-03T07:06:21Z</dcterms:modified>
</cp:coreProperties>
</file>