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AB24A-07B8-4721-B938-75E70E987B2E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0C438-DC9E-4147-AFB4-4FC6D8BE94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87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0C438-DC9E-4147-AFB4-4FC6D8BE948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07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89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26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74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57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45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55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57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25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42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35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19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8984-6747-4ECD-BB41-9299B8B3EB39}" type="datetimeFigureOut">
              <a:rPr lang="en-AU" smtClean="0"/>
              <a:t>4/03/2021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54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107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215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323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647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755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863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5062949" y="2727059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●●●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43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0</a:t>
            </a:r>
            <a:endParaRPr lang="en-A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1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</a:t>
            </a:r>
            <a:endParaRPr lang="en-AU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9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2</a:t>
            </a:r>
            <a:endParaRPr lang="en-A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771004" y="1704976"/>
            <a:ext cx="81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n-1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245394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107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215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323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647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755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863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5062949" y="2727059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●●●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43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0</a:t>
            </a:r>
            <a:endParaRPr lang="en-A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1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</a:t>
            </a:r>
            <a:endParaRPr lang="en-AU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9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2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122043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107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215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323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647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755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863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5062949" y="2727059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●●●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43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0</a:t>
            </a:r>
            <a:endParaRPr lang="en-A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1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</a:t>
            </a:r>
            <a:endParaRPr lang="en-AU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9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2</a:t>
            </a:r>
            <a:endParaRPr lang="en-A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628953" y="1704976"/>
            <a:ext cx="1087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1000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8051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107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215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323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647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755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863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5062949" y="2727059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●●●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43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0</a:t>
            </a:r>
            <a:endParaRPr lang="en-A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1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</a:t>
            </a:r>
            <a:endParaRPr lang="en-AU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9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2</a:t>
            </a:r>
            <a:endParaRPr lang="en-A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628953" y="1704976"/>
            <a:ext cx="1087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1000</a:t>
            </a:r>
            <a:endParaRPr lang="en-AU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09699" y="2619337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0</a:t>
            </a:r>
            <a:endParaRPr lang="en-AU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35437" y="2619337"/>
            <a:ext cx="112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0.001</a:t>
            </a:r>
            <a:endParaRPr lang="en-AU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25881" y="2619336"/>
            <a:ext cx="112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0.002</a:t>
            </a:r>
            <a:endParaRPr lang="en-AU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507179" y="2619336"/>
            <a:ext cx="112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0.999</a:t>
            </a:r>
            <a:endParaRPr lang="en-AU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26503" y="2619336"/>
            <a:ext cx="112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0.998</a:t>
            </a:r>
            <a:endParaRPr lang="en-AU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957574" y="2619335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43765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3190874" y="82686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4270874" y="82686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5350874" y="82686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6430874" y="82686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7510874" y="82686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8590874" y="82686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3545136" y="16011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0</a:t>
            </a:r>
            <a:endParaRPr lang="en-A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25136" y="16011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</a:t>
            </a:r>
            <a:endParaRPr lang="en-AU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05136" y="16011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2</a:t>
            </a:r>
            <a:endParaRPr lang="en-AU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72843" y="16011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3</a:t>
            </a:r>
            <a:endParaRPr lang="en-AU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840550" y="16011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4</a:t>
            </a:r>
            <a:endParaRPr lang="en-AU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945136" y="160115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5</a:t>
            </a:r>
            <a:endParaRPr lang="en-AU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355725" y="1074666"/>
            <a:ext cx="91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11.</a:t>
            </a:r>
            <a:endParaRPr lang="en-AU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35725" y="1074666"/>
            <a:ext cx="91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12.</a:t>
            </a:r>
            <a:endParaRPr lang="en-AU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515725" y="1074666"/>
            <a:ext cx="91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13.</a:t>
            </a:r>
            <a:endParaRPr lang="en-AU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95725" y="1074666"/>
            <a:ext cx="91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14.</a:t>
            </a:r>
            <a:endParaRPr lang="en-AU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675725" y="1074666"/>
            <a:ext cx="91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15.</a:t>
            </a:r>
            <a:endParaRPr lang="en-AU" sz="3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755725" y="1074666"/>
            <a:ext cx="91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16.</a:t>
            </a:r>
            <a:endParaRPr lang="en-AU" sz="3200" b="1" dirty="0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3190874" y="5478876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4270874" y="5478876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5350874" y="5478876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6430874" y="5478876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/>
          <p:cNvSpPr txBox="1"/>
          <p:nvPr/>
        </p:nvSpPr>
        <p:spPr>
          <a:xfrm>
            <a:off x="3545136" y="4812127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0</a:t>
            </a:r>
            <a:endParaRPr lang="en-AU" sz="3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625136" y="4812127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</a:t>
            </a:r>
            <a:endParaRPr lang="en-AU" sz="3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705136" y="4812127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2</a:t>
            </a:r>
            <a:endParaRPr lang="en-AU" sz="3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772843" y="4812127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3</a:t>
            </a:r>
            <a:endParaRPr lang="en-AU" sz="3200" b="1" dirty="0"/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3190874" y="3162376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/>
          <p:cNvSpPr>
            <a:spLocks noChangeAspect="1"/>
          </p:cNvSpPr>
          <p:nvPr/>
        </p:nvSpPr>
        <p:spPr>
          <a:xfrm>
            <a:off x="4270874" y="3162376"/>
            <a:ext cx="1080000" cy="10800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5350874" y="3162376"/>
            <a:ext cx="1080000" cy="10800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 47"/>
          <p:cNvSpPr>
            <a:spLocks noChangeAspect="1"/>
          </p:cNvSpPr>
          <p:nvPr/>
        </p:nvSpPr>
        <p:spPr>
          <a:xfrm>
            <a:off x="6430874" y="3162376"/>
            <a:ext cx="1080000" cy="10800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>
            <a:off x="7510874" y="3162376"/>
            <a:ext cx="1080000" cy="10800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 49"/>
          <p:cNvSpPr>
            <a:spLocks noChangeAspect="1"/>
          </p:cNvSpPr>
          <p:nvPr/>
        </p:nvSpPr>
        <p:spPr>
          <a:xfrm>
            <a:off x="8590874" y="3162376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/>
          <p:cNvSpPr txBox="1"/>
          <p:nvPr/>
        </p:nvSpPr>
        <p:spPr>
          <a:xfrm>
            <a:off x="3545136" y="2495627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0</a:t>
            </a:r>
            <a:endParaRPr lang="en-AU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625136" y="2495627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</a:t>
            </a:r>
            <a:endParaRPr lang="en-AU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705136" y="2495627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2</a:t>
            </a:r>
            <a:endParaRPr lang="en-AU" sz="3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772843" y="2495627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3</a:t>
            </a:r>
            <a:endParaRPr lang="en-AU" sz="3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840550" y="2495627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4</a:t>
            </a:r>
            <a:endParaRPr lang="en-AU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945136" y="249562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5</a:t>
            </a:r>
            <a:endParaRPr lang="en-AU" sz="3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422087" y="1074476"/>
            <a:ext cx="457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x</a:t>
            </a:r>
            <a:endParaRPr lang="en-AU" sz="3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653301" y="3390976"/>
            <a:ext cx="1226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x[1:5]</a:t>
            </a:r>
            <a:endParaRPr lang="en-AU" sz="3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422087" y="5679092"/>
            <a:ext cx="457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y</a:t>
            </a:r>
            <a:endParaRPr lang="en-AU" sz="3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355725" y="3406263"/>
            <a:ext cx="91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11.</a:t>
            </a:r>
            <a:endParaRPr lang="en-AU" sz="3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435725" y="3406263"/>
            <a:ext cx="91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12.</a:t>
            </a:r>
            <a:endParaRPr lang="en-AU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15725" y="3406263"/>
            <a:ext cx="91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13.</a:t>
            </a:r>
            <a:endParaRPr lang="en-AU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595725" y="3406263"/>
            <a:ext cx="91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14.</a:t>
            </a:r>
            <a:endParaRPr lang="en-AU" sz="3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675725" y="3406263"/>
            <a:ext cx="91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15.</a:t>
            </a:r>
            <a:endParaRPr lang="en-AU" sz="3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8755725" y="3406263"/>
            <a:ext cx="91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16.</a:t>
            </a:r>
            <a:endParaRPr lang="en-AU" sz="3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355725" y="5679092"/>
            <a:ext cx="91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12.</a:t>
            </a:r>
            <a:endParaRPr lang="en-AU" sz="3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435725" y="5679092"/>
            <a:ext cx="91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13.</a:t>
            </a:r>
            <a:endParaRPr lang="en-AU" sz="3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515725" y="5679092"/>
            <a:ext cx="91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14.</a:t>
            </a:r>
            <a:endParaRPr lang="en-AU" sz="3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6595725" y="5679092"/>
            <a:ext cx="91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15.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6411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78</Words>
  <Application>Microsoft Office PowerPoint</Application>
  <PresentationFormat>Widescreen</PresentationFormat>
  <Paragraphs>61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Newcastle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Weller</dc:creator>
  <cp:lastModifiedBy>Steven Weller</cp:lastModifiedBy>
  <cp:revision>34</cp:revision>
  <dcterms:created xsi:type="dcterms:W3CDTF">2021-02-28T00:57:53Z</dcterms:created>
  <dcterms:modified xsi:type="dcterms:W3CDTF">2021-03-04T04:07:41Z</dcterms:modified>
</cp:coreProperties>
</file>