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4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984-6747-4ECD-BB41-9299B8B3EB39}" type="datetimeFigureOut">
              <a:rPr lang="en-AU" smtClean="0"/>
              <a:t>25/04/2021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857500" y="2171700"/>
            <a:ext cx="5810250" cy="3943350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2805601" y="20817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539649" y="6025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72625" y="32042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5601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76787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7369" y="5191125"/>
            <a:ext cx="65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endParaRPr lang="en-AU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623034" y="5191125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MID</a:t>
            </a:r>
            <a:endParaRPr lang="en-AU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10939" y="51911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939407" y="1879312"/>
            <a:ext cx="102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5725" y="5822662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22000" y="3001856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MID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4539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857500" y="2171700"/>
            <a:ext cx="5810250" cy="3943350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539649" y="6025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72625" y="32042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76787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6061" y="5219702"/>
            <a:ext cx="65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endParaRPr lang="en-AU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10939" y="51911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2571750" y="1790700"/>
            <a:ext cx="3169444" cy="141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98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flipV="1">
            <a:off x="2767500" y="1957125"/>
            <a:ext cx="5810250" cy="3943350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2736677" y="5795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487750" y="1882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72625" y="46124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5601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76787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7369" y="5191125"/>
            <a:ext cx="65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endParaRPr lang="en-AU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623034" y="5191125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MID</a:t>
            </a:r>
            <a:endParaRPr lang="en-AU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10939" y="51911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38611" y="167977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938611" y="5608087"/>
            <a:ext cx="102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938611" y="421320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MID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109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flipV="1">
            <a:off x="2767500" y="1957125"/>
            <a:ext cx="5810250" cy="3943350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2736677" y="5795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487750" y="1882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72625" y="46124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5601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7369" y="5191125"/>
            <a:ext cx="65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endParaRPr lang="en-AU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623034" y="51911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24" y="1697899"/>
            <a:ext cx="3435629" cy="29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6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Weller</dc:creator>
  <cp:lastModifiedBy>Steven Weller</cp:lastModifiedBy>
  <cp:revision>29</cp:revision>
  <dcterms:created xsi:type="dcterms:W3CDTF">2021-02-28T00:57:53Z</dcterms:created>
  <dcterms:modified xsi:type="dcterms:W3CDTF">2021-04-25T02:36:23Z</dcterms:modified>
</cp:coreProperties>
</file>