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8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5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5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2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4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3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5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09800" y="1381126"/>
            <a:ext cx="0" cy="4733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57387" y="5081588"/>
            <a:ext cx="80819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flipV="1">
            <a:off x="2361351" y="1679776"/>
            <a:ext cx="7144528" cy="3997124"/>
          </a:xfrm>
          <a:custGeom>
            <a:avLst/>
            <a:gdLst>
              <a:gd name="connsiteX0" fmla="*/ 0 w 5810250"/>
              <a:gd name="connsiteY0" fmla="*/ 0 h 3943350"/>
              <a:gd name="connsiteX1" fmla="*/ 1304925 w 5810250"/>
              <a:gd name="connsiteY1" fmla="*/ 219075 h 3943350"/>
              <a:gd name="connsiteX2" fmla="*/ 2657475 w 5810250"/>
              <a:gd name="connsiteY2" fmla="*/ 895350 h 3943350"/>
              <a:gd name="connsiteX3" fmla="*/ 3495675 w 5810250"/>
              <a:gd name="connsiteY3" fmla="*/ 1800225 h 3943350"/>
              <a:gd name="connsiteX4" fmla="*/ 4286250 w 5810250"/>
              <a:gd name="connsiteY4" fmla="*/ 2943225 h 3943350"/>
              <a:gd name="connsiteX5" fmla="*/ 5095875 w 5810250"/>
              <a:gd name="connsiteY5" fmla="*/ 3695700 h 3943350"/>
              <a:gd name="connsiteX6" fmla="*/ 5810250 w 5810250"/>
              <a:gd name="connsiteY6" fmla="*/ 3943350 h 3943350"/>
              <a:gd name="connsiteX7" fmla="*/ 5810250 w 5810250"/>
              <a:gd name="connsiteY7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0" h="3943350">
                <a:moveTo>
                  <a:pt x="0" y="0"/>
                </a:moveTo>
                <a:cubicBezTo>
                  <a:pt x="431006" y="34925"/>
                  <a:pt x="862012" y="69850"/>
                  <a:pt x="1304925" y="219075"/>
                </a:cubicBezTo>
                <a:cubicBezTo>
                  <a:pt x="1747838" y="368300"/>
                  <a:pt x="2292350" y="631825"/>
                  <a:pt x="2657475" y="895350"/>
                </a:cubicBezTo>
                <a:cubicBezTo>
                  <a:pt x="3022600" y="1158875"/>
                  <a:pt x="3224212" y="1458912"/>
                  <a:pt x="3495675" y="1800225"/>
                </a:cubicBezTo>
                <a:cubicBezTo>
                  <a:pt x="3767138" y="2141538"/>
                  <a:pt x="4019550" y="2627313"/>
                  <a:pt x="4286250" y="2943225"/>
                </a:cubicBezTo>
                <a:cubicBezTo>
                  <a:pt x="4552950" y="3259138"/>
                  <a:pt x="4841875" y="3529013"/>
                  <a:pt x="5095875" y="3695700"/>
                </a:cubicBezTo>
                <a:cubicBezTo>
                  <a:pt x="5349875" y="3862387"/>
                  <a:pt x="5810250" y="3943350"/>
                  <a:pt x="5810250" y="3943350"/>
                </a:cubicBezTo>
                <a:lnTo>
                  <a:pt x="5810250" y="3943350"/>
                </a:ln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8487750" y="1882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649228" y="46246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41194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76787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3034" y="519112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r>
              <a:rPr lang="en-AU" sz="3200" baseline="-25000" dirty="0"/>
              <a:t>1</a:t>
            </a:r>
            <a:endParaRPr lang="en-AU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10939" y="519112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r>
              <a:rPr lang="en-AU" sz="3200" baseline="-25000" dirty="0" smtClean="0"/>
              <a:t>0</a:t>
            </a:r>
            <a:endParaRPr lang="en-AU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98757" y="49625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endParaRPr lang="en-AU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9569" y="796351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f</a:t>
            </a:r>
            <a:r>
              <a:rPr lang="en-AU" sz="3200" dirty="0" smtClean="0"/>
              <a:t>(x)</a:t>
            </a:r>
            <a:endParaRPr lang="en-AU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38611" y="1679776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f(x</a:t>
            </a:r>
            <a:r>
              <a:rPr lang="en-AU" sz="3200" baseline="-25000" dirty="0"/>
              <a:t>0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938611" y="4213201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f(x</a:t>
            </a:r>
            <a:r>
              <a:rPr lang="en-AU" sz="3200" baseline="-25000" dirty="0" smtClean="0"/>
              <a:t>1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109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5328457" y="4982588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1381126"/>
            <a:ext cx="0" cy="4733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57387" y="5081588"/>
            <a:ext cx="80819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flipV="1">
            <a:off x="2361351" y="1679776"/>
            <a:ext cx="7144528" cy="3997124"/>
          </a:xfrm>
          <a:custGeom>
            <a:avLst/>
            <a:gdLst>
              <a:gd name="connsiteX0" fmla="*/ 0 w 5810250"/>
              <a:gd name="connsiteY0" fmla="*/ 0 h 3943350"/>
              <a:gd name="connsiteX1" fmla="*/ 1304925 w 5810250"/>
              <a:gd name="connsiteY1" fmla="*/ 219075 h 3943350"/>
              <a:gd name="connsiteX2" fmla="*/ 2657475 w 5810250"/>
              <a:gd name="connsiteY2" fmla="*/ 895350 h 3943350"/>
              <a:gd name="connsiteX3" fmla="*/ 3495675 w 5810250"/>
              <a:gd name="connsiteY3" fmla="*/ 1800225 h 3943350"/>
              <a:gd name="connsiteX4" fmla="*/ 4286250 w 5810250"/>
              <a:gd name="connsiteY4" fmla="*/ 2943225 h 3943350"/>
              <a:gd name="connsiteX5" fmla="*/ 5095875 w 5810250"/>
              <a:gd name="connsiteY5" fmla="*/ 3695700 h 3943350"/>
              <a:gd name="connsiteX6" fmla="*/ 5810250 w 5810250"/>
              <a:gd name="connsiteY6" fmla="*/ 3943350 h 3943350"/>
              <a:gd name="connsiteX7" fmla="*/ 5810250 w 5810250"/>
              <a:gd name="connsiteY7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0" h="3943350">
                <a:moveTo>
                  <a:pt x="0" y="0"/>
                </a:moveTo>
                <a:cubicBezTo>
                  <a:pt x="431006" y="34925"/>
                  <a:pt x="862012" y="69850"/>
                  <a:pt x="1304925" y="219075"/>
                </a:cubicBezTo>
                <a:cubicBezTo>
                  <a:pt x="1747838" y="368300"/>
                  <a:pt x="2292350" y="631825"/>
                  <a:pt x="2657475" y="895350"/>
                </a:cubicBezTo>
                <a:cubicBezTo>
                  <a:pt x="3022600" y="1158875"/>
                  <a:pt x="3224212" y="1458912"/>
                  <a:pt x="3495675" y="1800225"/>
                </a:cubicBezTo>
                <a:cubicBezTo>
                  <a:pt x="3767138" y="2141538"/>
                  <a:pt x="4019550" y="2627313"/>
                  <a:pt x="4286250" y="2943225"/>
                </a:cubicBezTo>
                <a:cubicBezTo>
                  <a:pt x="4552950" y="3259138"/>
                  <a:pt x="4841875" y="3529013"/>
                  <a:pt x="5095875" y="3695700"/>
                </a:cubicBezTo>
                <a:cubicBezTo>
                  <a:pt x="5349875" y="3862387"/>
                  <a:pt x="5810250" y="3943350"/>
                  <a:pt x="5810250" y="3943350"/>
                </a:cubicBezTo>
                <a:lnTo>
                  <a:pt x="5810250" y="3943350"/>
                </a:ln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8487750" y="1882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649228" y="46246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41194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76787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3034" y="519112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r>
              <a:rPr lang="en-AU" sz="3200" baseline="-25000" dirty="0"/>
              <a:t>1</a:t>
            </a:r>
            <a:endParaRPr lang="en-AU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10939" y="519112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r>
              <a:rPr lang="en-AU" sz="3200" baseline="-25000" dirty="0" smtClean="0"/>
              <a:t>0</a:t>
            </a:r>
            <a:endParaRPr lang="en-AU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98757" y="49625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endParaRPr lang="en-AU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9569" y="796351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f</a:t>
            </a:r>
            <a:r>
              <a:rPr lang="en-AU" sz="3200" dirty="0" smtClean="0"/>
              <a:t>(x)</a:t>
            </a:r>
            <a:endParaRPr lang="en-AU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38611" y="1679776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f(x</a:t>
            </a:r>
            <a:r>
              <a:rPr lang="en-AU" sz="3200" baseline="-25000" dirty="0"/>
              <a:t>0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938611" y="4213201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f(x</a:t>
            </a:r>
            <a:r>
              <a:rPr lang="en-AU" sz="3200" baseline="-25000" dirty="0" smtClean="0"/>
              <a:t>1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87240" y="1470660"/>
            <a:ext cx="4549141" cy="43052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7167" y="517108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r>
              <a:rPr lang="en-AU" sz="3200" baseline="-25000" dirty="0" smtClean="0"/>
              <a:t>2</a:t>
            </a:r>
            <a:endParaRPr lang="en-A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78862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69377" y="4967288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1381126"/>
            <a:ext cx="0" cy="4733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57387" y="5081588"/>
            <a:ext cx="80819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flipV="1">
            <a:off x="2361351" y="1679776"/>
            <a:ext cx="7144528" cy="3997124"/>
          </a:xfrm>
          <a:custGeom>
            <a:avLst/>
            <a:gdLst>
              <a:gd name="connsiteX0" fmla="*/ 0 w 5810250"/>
              <a:gd name="connsiteY0" fmla="*/ 0 h 3943350"/>
              <a:gd name="connsiteX1" fmla="*/ 1304925 w 5810250"/>
              <a:gd name="connsiteY1" fmla="*/ 219075 h 3943350"/>
              <a:gd name="connsiteX2" fmla="*/ 2657475 w 5810250"/>
              <a:gd name="connsiteY2" fmla="*/ 895350 h 3943350"/>
              <a:gd name="connsiteX3" fmla="*/ 3495675 w 5810250"/>
              <a:gd name="connsiteY3" fmla="*/ 1800225 h 3943350"/>
              <a:gd name="connsiteX4" fmla="*/ 4286250 w 5810250"/>
              <a:gd name="connsiteY4" fmla="*/ 2943225 h 3943350"/>
              <a:gd name="connsiteX5" fmla="*/ 5095875 w 5810250"/>
              <a:gd name="connsiteY5" fmla="*/ 3695700 h 3943350"/>
              <a:gd name="connsiteX6" fmla="*/ 5810250 w 5810250"/>
              <a:gd name="connsiteY6" fmla="*/ 3943350 h 3943350"/>
              <a:gd name="connsiteX7" fmla="*/ 5810250 w 5810250"/>
              <a:gd name="connsiteY7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0" h="3943350">
                <a:moveTo>
                  <a:pt x="0" y="0"/>
                </a:moveTo>
                <a:cubicBezTo>
                  <a:pt x="431006" y="34925"/>
                  <a:pt x="862012" y="69850"/>
                  <a:pt x="1304925" y="219075"/>
                </a:cubicBezTo>
                <a:cubicBezTo>
                  <a:pt x="1747838" y="368300"/>
                  <a:pt x="2292350" y="631825"/>
                  <a:pt x="2657475" y="895350"/>
                </a:cubicBezTo>
                <a:cubicBezTo>
                  <a:pt x="3022600" y="1158875"/>
                  <a:pt x="3224212" y="1458912"/>
                  <a:pt x="3495675" y="1800225"/>
                </a:cubicBezTo>
                <a:cubicBezTo>
                  <a:pt x="3767138" y="2141538"/>
                  <a:pt x="4019550" y="2627313"/>
                  <a:pt x="4286250" y="2943225"/>
                </a:cubicBezTo>
                <a:cubicBezTo>
                  <a:pt x="4552950" y="3259138"/>
                  <a:pt x="4841875" y="3529013"/>
                  <a:pt x="5095875" y="3695700"/>
                </a:cubicBezTo>
                <a:cubicBezTo>
                  <a:pt x="5349875" y="3862387"/>
                  <a:pt x="5810250" y="3943350"/>
                  <a:pt x="5810250" y="3943350"/>
                </a:cubicBezTo>
                <a:lnTo>
                  <a:pt x="5810250" y="3943350"/>
                </a:ln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5238457" y="48136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649228" y="46246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41194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3034" y="519112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r>
              <a:rPr lang="en-AU" sz="3200" baseline="-25000" dirty="0"/>
              <a:t>1</a:t>
            </a:r>
            <a:endParaRPr lang="en-AU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98757" y="49625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endParaRPr lang="en-AU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9569" y="796351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f</a:t>
            </a:r>
            <a:r>
              <a:rPr lang="en-AU" sz="3200" dirty="0" smtClean="0"/>
              <a:t>(x)</a:t>
            </a:r>
            <a:endParaRPr lang="en-AU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38611" y="1679776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f(x</a:t>
            </a:r>
            <a:r>
              <a:rPr lang="en-AU" sz="3200" baseline="-25000" dirty="0"/>
              <a:t>0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938611" y="4213201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f(x</a:t>
            </a:r>
            <a:r>
              <a:rPr lang="en-AU" sz="3200" baseline="-25000" dirty="0" smtClean="0"/>
              <a:t>1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39640" y="4411980"/>
            <a:ext cx="1463040" cy="8534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28457" y="4982588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7167" y="517108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r>
              <a:rPr lang="en-AU" sz="3200" baseline="-25000" dirty="0" smtClean="0"/>
              <a:t>2</a:t>
            </a:r>
            <a:endParaRPr lang="en-AU" sz="3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806109" y="5166421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r>
              <a:rPr lang="en-AU" sz="3200" baseline="-25000" dirty="0"/>
              <a:t>3</a:t>
            </a:r>
            <a:endParaRPr lang="en-AU" sz="3200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676787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10939" y="519112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r>
              <a:rPr lang="en-AU" sz="3200" baseline="-25000" dirty="0" smtClean="0"/>
              <a:t>0</a:t>
            </a:r>
            <a:endParaRPr lang="en-AU" sz="3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915355" y="4546297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f(x</a:t>
            </a:r>
            <a:r>
              <a:rPr lang="en-AU" sz="3200" baseline="-25000" dirty="0"/>
              <a:t>2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48348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Weller</dc:creator>
  <cp:lastModifiedBy>Steven Weller</cp:lastModifiedBy>
  <cp:revision>39</cp:revision>
  <dcterms:created xsi:type="dcterms:W3CDTF">2021-02-28T00:57:53Z</dcterms:created>
  <dcterms:modified xsi:type="dcterms:W3CDTF">2021-04-25T03:47:11Z</dcterms:modified>
</cp:coreProperties>
</file>