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89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7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5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7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25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4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984-6747-4ECD-BB41-9299B8B3EB39}" type="datetimeFigureOut">
              <a:rPr lang="en-AU" smtClean="0"/>
              <a:t>28/04/2021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A8B9-A59B-4C00-AD28-5943351D4E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54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209800" y="1381126"/>
            <a:ext cx="0" cy="4733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57387" y="5081588"/>
            <a:ext cx="80819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857500" y="2171700"/>
            <a:ext cx="5810250" cy="3943350"/>
          </a:xfrm>
          <a:custGeom>
            <a:avLst/>
            <a:gdLst>
              <a:gd name="connsiteX0" fmla="*/ 0 w 5810250"/>
              <a:gd name="connsiteY0" fmla="*/ 0 h 3943350"/>
              <a:gd name="connsiteX1" fmla="*/ 1304925 w 5810250"/>
              <a:gd name="connsiteY1" fmla="*/ 219075 h 3943350"/>
              <a:gd name="connsiteX2" fmla="*/ 2657475 w 5810250"/>
              <a:gd name="connsiteY2" fmla="*/ 895350 h 3943350"/>
              <a:gd name="connsiteX3" fmla="*/ 3495675 w 5810250"/>
              <a:gd name="connsiteY3" fmla="*/ 1800225 h 3943350"/>
              <a:gd name="connsiteX4" fmla="*/ 4286250 w 5810250"/>
              <a:gd name="connsiteY4" fmla="*/ 2943225 h 3943350"/>
              <a:gd name="connsiteX5" fmla="*/ 5095875 w 5810250"/>
              <a:gd name="connsiteY5" fmla="*/ 3695700 h 3943350"/>
              <a:gd name="connsiteX6" fmla="*/ 5810250 w 5810250"/>
              <a:gd name="connsiteY6" fmla="*/ 3943350 h 3943350"/>
              <a:gd name="connsiteX7" fmla="*/ 5810250 w 5810250"/>
              <a:gd name="connsiteY7" fmla="*/ 3943350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0250" h="3943350">
                <a:moveTo>
                  <a:pt x="0" y="0"/>
                </a:moveTo>
                <a:cubicBezTo>
                  <a:pt x="431006" y="34925"/>
                  <a:pt x="862012" y="69850"/>
                  <a:pt x="1304925" y="219075"/>
                </a:cubicBezTo>
                <a:cubicBezTo>
                  <a:pt x="1747838" y="368300"/>
                  <a:pt x="2292350" y="631825"/>
                  <a:pt x="2657475" y="895350"/>
                </a:cubicBezTo>
                <a:cubicBezTo>
                  <a:pt x="3022600" y="1158875"/>
                  <a:pt x="3224212" y="1458912"/>
                  <a:pt x="3495675" y="1800225"/>
                </a:cubicBezTo>
                <a:cubicBezTo>
                  <a:pt x="3767138" y="2141538"/>
                  <a:pt x="4019550" y="2627313"/>
                  <a:pt x="4286250" y="2943225"/>
                </a:cubicBezTo>
                <a:cubicBezTo>
                  <a:pt x="4552950" y="3259138"/>
                  <a:pt x="4841875" y="3529013"/>
                  <a:pt x="5095875" y="3695700"/>
                </a:cubicBezTo>
                <a:cubicBezTo>
                  <a:pt x="5349875" y="3862387"/>
                  <a:pt x="5810250" y="3943350"/>
                  <a:pt x="5810250" y="3943350"/>
                </a:cubicBezTo>
                <a:lnTo>
                  <a:pt x="5810250" y="3943350"/>
                </a:ln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2805601" y="20817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8539649" y="602505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672625" y="320424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05601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41194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676787" y="4962525"/>
            <a:ext cx="0" cy="228600"/>
          </a:xfrm>
          <a:prstGeom prst="line">
            <a:avLst/>
          </a:prstGeom>
          <a:ln w="381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7369" y="5191125"/>
            <a:ext cx="653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endParaRPr lang="en-AU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5623034" y="5191125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MID</a:t>
            </a:r>
            <a:endParaRPr lang="en-AU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10939" y="519112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endParaRPr lang="en-AU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9998757" y="496252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x</a:t>
            </a:r>
            <a:endParaRPr lang="en-AU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9569" y="796351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f</a:t>
            </a:r>
            <a:r>
              <a:rPr lang="en-AU" sz="3200" dirty="0" smtClean="0"/>
              <a:t>(x)</a:t>
            </a:r>
            <a:endParaRPr lang="en-AU" sz="3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939407" y="1879312"/>
            <a:ext cx="102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LO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5725" y="5822662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HI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922000" y="3001856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f(</a:t>
            </a:r>
            <a:r>
              <a:rPr lang="en-AU" sz="3200" dirty="0" err="1" smtClean="0"/>
              <a:t>x</a:t>
            </a:r>
            <a:r>
              <a:rPr lang="en-AU" sz="3200" baseline="-25000" dirty="0" err="1" smtClean="0"/>
              <a:t>MID</a:t>
            </a:r>
            <a:r>
              <a:rPr lang="en-AU" sz="3200" dirty="0" smtClean="0"/>
              <a:t>)</a:t>
            </a:r>
            <a:endParaRPr lang="en-AU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45394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 rot="16200000" flipH="1">
            <a:off x="3116865" y="2426686"/>
            <a:ext cx="4188144" cy="1922525"/>
          </a:xfrm>
          <a:custGeom>
            <a:avLst/>
            <a:gdLst>
              <a:gd name="connsiteX0" fmla="*/ 0 w 4211575"/>
              <a:gd name="connsiteY0" fmla="*/ 1922525 h 1922525"/>
              <a:gd name="connsiteX1" fmla="*/ 480631 w 4211575"/>
              <a:gd name="connsiteY1" fmla="*/ 0 h 1922525"/>
              <a:gd name="connsiteX2" fmla="*/ 3730944 w 4211575"/>
              <a:gd name="connsiteY2" fmla="*/ 0 h 1922525"/>
              <a:gd name="connsiteX3" fmla="*/ 4211575 w 4211575"/>
              <a:gd name="connsiteY3" fmla="*/ 1922525 h 1922525"/>
              <a:gd name="connsiteX4" fmla="*/ 0 w 4211575"/>
              <a:gd name="connsiteY4" fmla="*/ 1922525 h 1922525"/>
              <a:gd name="connsiteX0" fmla="*/ 0 w 4211575"/>
              <a:gd name="connsiteY0" fmla="*/ 1922525 h 1922525"/>
              <a:gd name="connsiteX1" fmla="*/ 480631 w 4211575"/>
              <a:gd name="connsiteY1" fmla="*/ 0 h 1922525"/>
              <a:gd name="connsiteX2" fmla="*/ 4188144 w 4211575"/>
              <a:gd name="connsiteY2" fmla="*/ 9525 h 1922525"/>
              <a:gd name="connsiteX3" fmla="*/ 4211575 w 4211575"/>
              <a:gd name="connsiteY3" fmla="*/ 1922525 h 1922525"/>
              <a:gd name="connsiteX4" fmla="*/ 0 w 4211575"/>
              <a:gd name="connsiteY4" fmla="*/ 1922525 h 1922525"/>
              <a:gd name="connsiteX0" fmla="*/ 0 w 4211575"/>
              <a:gd name="connsiteY0" fmla="*/ 1922525 h 1922525"/>
              <a:gd name="connsiteX1" fmla="*/ 1414081 w 4211575"/>
              <a:gd name="connsiteY1" fmla="*/ 0 h 1922525"/>
              <a:gd name="connsiteX2" fmla="*/ 4188144 w 4211575"/>
              <a:gd name="connsiteY2" fmla="*/ 9525 h 1922525"/>
              <a:gd name="connsiteX3" fmla="*/ 4211575 w 4211575"/>
              <a:gd name="connsiteY3" fmla="*/ 1922525 h 1922525"/>
              <a:gd name="connsiteX4" fmla="*/ 0 w 4211575"/>
              <a:gd name="connsiteY4" fmla="*/ 1922525 h 1922525"/>
              <a:gd name="connsiteX0" fmla="*/ 0 w 4188144"/>
              <a:gd name="connsiteY0" fmla="*/ 1922525 h 1922525"/>
              <a:gd name="connsiteX1" fmla="*/ 1414081 w 4188144"/>
              <a:gd name="connsiteY1" fmla="*/ 0 h 1922525"/>
              <a:gd name="connsiteX2" fmla="*/ 4188144 w 4188144"/>
              <a:gd name="connsiteY2" fmla="*/ 9525 h 1922525"/>
              <a:gd name="connsiteX3" fmla="*/ 4183000 w 4188144"/>
              <a:gd name="connsiteY3" fmla="*/ 1922525 h 1922525"/>
              <a:gd name="connsiteX4" fmla="*/ 0 w 4188144"/>
              <a:gd name="connsiteY4" fmla="*/ 1922525 h 192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144" h="1922525">
                <a:moveTo>
                  <a:pt x="0" y="1922525"/>
                </a:moveTo>
                <a:lnTo>
                  <a:pt x="1414081" y="0"/>
                </a:lnTo>
                <a:lnTo>
                  <a:pt x="4188144" y="9525"/>
                </a:lnTo>
                <a:cubicBezTo>
                  <a:pt x="4186429" y="647192"/>
                  <a:pt x="4184715" y="1284858"/>
                  <a:pt x="4183000" y="1922525"/>
                </a:cubicBezTo>
                <a:lnTo>
                  <a:pt x="0" y="192252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26" y="2604127"/>
            <a:ext cx="182896" cy="1828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21" y="1202428"/>
            <a:ext cx="182896" cy="18289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249674" y="5670550"/>
            <a:ext cx="1935495" cy="1587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030204" y="2648577"/>
            <a:ext cx="23605" cy="28778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381913" y="1256628"/>
            <a:ext cx="34657" cy="422539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2118" y="369596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A</a:t>
            </a:r>
            <a:endParaRPr lang="en-AU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521866" y="31384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B</a:t>
            </a:r>
            <a:endParaRPr lang="en-AU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44136" y="57746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h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3848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Weller</dc:creator>
  <cp:lastModifiedBy>Steven Weller</cp:lastModifiedBy>
  <cp:revision>39</cp:revision>
  <dcterms:created xsi:type="dcterms:W3CDTF">2021-02-28T00:57:53Z</dcterms:created>
  <dcterms:modified xsi:type="dcterms:W3CDTF">2021-04-28T12:04:25Z</dcterms:modified>
</cp:coreProperties>
</file>