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5124113" cy="10688638"/>
  <p:notesSz cx="9866313" cy="14295438"/>
  <p:defaultTextStyle>
    <a:defPPr>
      <a:defRPr lang="en-US"/>
    </a:defPPr>
    <a:lvl1pPr marL="0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7039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4079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81118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8158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35197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62237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89276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16316" algn="l" defTabSz="7270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0">
          <p15:clr>
            <a:srgbClr val="A4A3A4"/>
          </p15:clr>
        </p15:guide>
        <p15:guide id="2" orient="horz" pos="5161">
          <p15:clr>
            <a:srgbClr val="A4A3A4"/>
          </p15:clr>
        </p15:guide>
        <p15:guide id="3" orient="horz" pos="237">
          <p15:clr>
            <a:srgbClr val="A4A3A4"/>
          </p15:clr>
        </p15:guide>
        <p15:guide id="4" pos="8563">
          <p15:clr>
            <a:srgbClr val="A4A3A4"/>
          </p15:clr>
        </p15:guide>
        <p15:guide id="5" pos="475">
          <p15:clr>
            <a:srgbClr val="A4A3A4"/>
          </p15:clr>
        </p15:guide>
        <p15:guide id="6" pos="947">
          <p15:clr>
            <a:srgbClr val="A4A3A4"/>
          </p15:clr>
        </p15:guide>
        <p15:guide id="7" pos="9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2112" y="60"/>
      </p:cViewPr>
      <p:guideLst>
        <p:guide orient="horz" pos="6500"/>
        <p:guide orient="horz" pos="5161"/>
        <p:guide orient="horz" pos="237"/>
        <p:guide pos="8563"/>
        <p:guide pos="475"/>
        <p:guide pos="947"/>
        <p:guide pos="90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71437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7999" y="0"/>
            <a:ext cx="4276726" cy="71437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277DF122-66D8-41B7-821D-C9DD3F268733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071563"/>
            <a:ext cx="7586663" cy="5362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6789738"/>
            <a:ext cx="7893050" cy="6434137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7888"/>
            <a:ext cx="4275138" cy="714375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7999" y="13577888"/>
            <a:ext cx="4276726" cy="714375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F793290F-3AC5-474B-8D9E-9B9E7511E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89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09" y="3320408"/>
            <a:ext cx="12855496" cy="229112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618" y="6056896"/>
            <a:ext cx="10586880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1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35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62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18738" y="920411"/>
            <a:ext cx="3975331" cy="1962800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870" y="920411"/>
            <a:ext cx="11681801" cy="1962800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2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701" y="6868441"/>
            <a:ext cx="12855496" cy="2122882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701" y="4530302"/>
            <a:ext cx="12855496" cy="2338139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703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407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8111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815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351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6223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8927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1631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870" y="5366588"/>
            <a:ext cx="7827253" cy="1518182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4190" y="5366588"/>
            <a:ext cx="7829879" cy="1518182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428042"/>
            <a:ext cx="13611701" cy="1781439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8" y="2392573"/>
            <a:ext cx="6682443" cy="99711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7039" indent="0">
              <a:buNone/>
              <a:defRPr sz="3200" b="1"/>
            </a:lvl2pPr>
            <a:lvl3pPr marL="1454079" indent="0">
              <a:buNone/>
              <a:defRPr sz="2900" b="1"/>
            </a:lvl3pPr>
            <a:lvl4pPr marL="2181118" indent="0">
              <a:buNone/>
              <a:defRPr sz="2500" b="1"/>
            </a:lvl4pPr>
            <a:lvl5pPr marL="2908158" indent="0">
              <a:buNone/>
              <a:defRPr sz="2500" b="1"/>
            </a:lvl5pPr>
            <a:lvl6pPr marL="3635197" indent="0">
              <a:buNone/>
              <a:defRPr sz="2500" b="1"/>
            </a:lvl6pPr>
            <a:lvl7pPr marL="4362237" indent="0">
              <a:buNone/>
              <a:defRPr sz="2500" b="1"/>
            </a:lvl7pPr>
            <a:lvl8pPr marL="5089276" indent="0">
              <a:buNone/>
              <a:defRPr sz="2500" b="1"/>
            </a:lvl8pPr>
            <a:lvl9pPr marL="5816316" indent="0">
              <a:buNone/>
              <a:defRPr sz="25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08" y="3389685"/>
            <a:ext cx="6682443" cy="615833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840" y="2392573"/>
            <a:ext cx="6685067" cy="99711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7039" indent="0">
              <a:buNone/>
              <a:defRPr sz="3200" b="1"/>
            </a:lvl2pPr>
            <a:lvl3pPr marL="1454079" indent="0">
              <a:buNone/>
              <a:defRPr sz="2900" b="1"/>
            </a:lvl3pPr>
            <a:lvl4pPr marL="2181118" indent="0">
              <a:buNone/>
              <a:defRPr sz="2500" b="1"/>
            </a:lvl4pPr>
            <a:lvl5pPr marL="2908158" indent="0">
              <a:buNone/>
              <a:defRPr sz="2500" b="1"/>
            </a:lvl5pPr>
            <a:lvl6pPr marL="3635197" indent="0">
              <a:buNone/>
              <a:defRPr sz="2500" b="1"/>
            </a:lvl6pPr>
            <a:lvl7pPr marL="4362237" indent="0">
              <a:buNone/>
              <a:defRPr sz="2500" b="1"/>
            </a:lvl7pPr>
            <a:lvl8pPr marL="5089276" indent="0">
              <a:buNone/>
              <a:defRPr sz="2500" b="1"/>
            </a:lvl8pPr>
            <a:lvl9pPr marL="5816316" indent="0">
              <a:buNone/>
              <a:defRPr sz="25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840" y="3389685"/>
            <a:ext cx="6685067" cy="615833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7" y="425567"/>
            <a:ext cx="4975729" cy="181113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107" y="425568"/>
            <a:ext cx="8454800" cy="912245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07" y="2236698"/>
            <a:ext cx="4975729" cy="7311326"/>
          </a:xfrm>
        </p:spPr>
        <p:txBody>
          <a:bodyPr/>
          <a:lstStyle>
            <a:lvl1pPr marL="0" indent="0">
              <a:buNone/>
              <a:defRPr sz="2200"/>
            </a:lvl1pPr>
            <a:lvl2pPr marL="727039" indent="0">
              <a:buNone/>
              <a:defRPr sz="1900"/>
            </a:lvl2pPr>
            <a:lvl3pPr marL="1454079" indent="0">
              <a:buNone/>
              <a:defRPr sz="1600"/>
            </a:lvl3pPr>
            <a:lvl4pPr marL="2181118" indent="0">
              <a:buNone/>
              <a:defRPr sz="1400"/>
            </a:lvl4pPr>
            <a:lvl5pPr marL="2908158" indent="0">
              <a:buNone/>
              <a:defRPr sz="1400"/>
            </a:lvl5pPr>
            <a:lvl6pPr marL="3635197" indent="0">
              <a:buNone/>
              <a:defRPr sz="1400"/>
            </a:lvl6pPr>
            <a:lvl7pPr marL="4362237" indent="0">
              <a:buNone/>
              <a:defRPr sz="1400"/>
            </a:lvl7pPr>
            <a:lvl8pPr marL="5089276" indent="0">
              <a:buNone/>
              <a:defRPr sz="1400"/>
            </a:lvl8pPr>
            <a:lvl9pPr marL="5816316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34" y="7482048"/>
            <a:ext cx="9074468" cy="88329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434" y="955050"/>
            <a:ext cx="9074468" cy="6413183"/>
          </a:xfrm>
        </p:spPr>
        <p:txBody>
          <a:bodyPr/>
          <a:lstStyle>
            <a:lvl1pPr marL="0" indent="0">
              <a:buNone/>
              <a:defRPr sz="5100"/>
            </a:lvl1pPr>
            <a:lvl2pPr marL="727039" indent="0">
              <a:buNone/>
              <a:defRPr sz="4500"/>
            </a:lvl2pPr>
            <a:lvl3pPr marL="1454079" indent="0">
              <a:buNone/>
              <a:defRPr sz="3800"/>
            </a:lvl3pPr>
            <a:lvl4pPr marL="2181118" indent="0">
              <a:buNone/>
              <a:defRPr sz="3200"/>
            </a:lvl4pPr>
            <a:lvl5pPr marL="2908158" indent="0">
              <a:buNone/>
              <a:defRPr sz="3200"/>
            </a:lvl5pPr>
            <a:lvl6pPr marL="3635197" indent="0">
              <a:buNone/>
              <a:defRPr sz="3200"/>
            </a:lvl6pPr>
            <a:lvl7pPr marL="4362237" indent="0">
              <a:buNone/>
              <a:defRPr sz="3200"/>
            </a:lvl7pPr>
            <a:lvl8pPr marL="5089276" indent="0">
              <a:buNone/>
              <a:defRPr sz="3200"/>
            </a:lvl8pPr>
            <a:lvl9pPr marL="5816316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34" y="8365345"/>
            <a:ext cx="9074468" cy="1254429"/>
          </a:xfrm>
        </p:spPr>
        <p:txBody>
          <a:bodyPr/>
          <a:lstStyle>
            <a:lvl1pPr marL="0" indent="0">
              <a:buNone/>
              <a:defRPr sz="2200"/>
            </a:lvl1pPr>
            <a:lvl2pPr marL="727039" indent="0">
              <a:buNone/>
              <a:defRPr sz="1900"/>
            </a:lvl2pPr>
            <a:lvl3pPr marL="1454079" indent="0">
              <a:buNone/>
              <a:defRPr sz="1600"/>
            </a:lvl3pPr>
            <a:lvl4pPr marL="2181118" indent="0">
              <a:buNone/>
              <a:defRPr sz="1400"/>
            </a:lvl4pPr>
            <a:lvl5pPr marL="2908158" indent="0">
              <a:buNone/>
              <a:defRPr sz="1400"/>
            </a:lvl5pPr>
            <a:lvl6pPr marL="3635197" indent="0">
              <a:buNone/>
              <a:defRPr sz="1400"/>
            </a:lvl6pPr>
            <a:lvl7pPr marL="4362237" indent="0">
              <a:buNone/>
              <a:defRPr sz="1400"/>
            </a:lvl7pPr>
            <a:lvl8pPr marL="5089276" indent="0">
              <a:buNone/>
              <a:defRPr sz="1400"/>
            </a:lvl8pPr>
            <a:lvl9pPr marL="5816316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206" y="428042"/>
            <a:ext cx="13611701" cy="1781439"/>
          </a:xfrm>
          <a:prstGeom prst="rect">
            <a:avLst/>
          </a:prstGeom>
        </p:spPr>
        <p:txBody>
          <a:bodyPr vert="horz" lIns="145408" tIns="72704" rIns="145408" bIns="72704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2494017"/>
            <a:ext cx="13611701" cy="7054007"/>
          </a:xfrm>
          <a:prstGeom prst="rect">
            <a:avLst/>
          </a:prstGeom>
        </p:spPr>
        <p:txBody>
          <a:bodyPr vert="horz" lIns="145408" tIns="72704" rIns="145408" bIns="72704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206" y="9906786"/>
            <a:ext cx="3528960" cy="569071"/>
          </a:xfrm>
          <a:prstGeom prst="rect">
            <a:avLst/>
          </a:prstGeom>
        </p:spPr>
        <p:txBody>
          <a:bodyPr vert="horz" lIns="145408" tIns="72704" rIns="145408" bIns="72704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EEC4-59DF-B843-B8AB-549854F85E9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7407" y="9906786"/>
            <a:ext cx="4789302" cy="569071"/>
          </a:xfrm>
          <a:prstGeom prst="rect">
            <a:avLst/>
          </a:prstGeom>
        </p:spPr>
        <p:txBody>
          <a:bodyPr vert="horz" lIns="145408" tIns="72704" rIns="145408" bIns="72704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8947" y="9906786"/>
            <a:ext cx="3528960" cy="569071"/>
          </a:xfrm>
          <a:prstGeom prst="rect">
            <a:avLst/>
          </a:prstGeom>
        </p:spPr>
        <p:txBody>
          <a:bodyPr vert="horz" lIns="145408" tIns="72704" rIns="145408" bIns="72704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A3CC-ABD9-0C4D-B5AE-A1D1FA06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7039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5280" indent="-545280" algn="l" defTabSz="727039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1439" indent="-454400" algn="l" defTabSz="727039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17599" indent="-363520" algn="l" defTabSz="727039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4638" indent="-363520" algn="l" defTabSz="727039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71677" indent="-363520" algn="l" defTabSz="727039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8717" indent="-363520" algn="l" defTabSz="7270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25756" indent="-363520" algn="l" defTabSz="7270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52796" indent="-363520" algn="l" defTabSz="7270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79835" indent="-363520" algn="l" defTabSz="7270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7039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4079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81118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8158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35197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62237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9276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16316" algn="l" defTabSz="72703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hyperlink" Target="http://www.newcastle.edu.au/peermentor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:\divisions\Engage U\marketing\Student Comms\Access and Transition\Student Mentors\2018\Request a mentor\graphics\PeerMentor_D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1019040"/>
            <a:ext cx="13951528" cy="874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6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45786" y="1520114"/>
            <a:ext cx="11660413" cy="44026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tx1"/>
                </a:solidFill>
              </a:rPr>
              <a:t>A </a:t>
            </a:r>
            <a:r>
              <a:rPr lang="en-AU" sz="2000" dirty="0" smtClean="0">
                <a:solidFill>
                  <a:schemeClr val="tx1"/>
                </a:solidFill>
              </a:rPr>
              <a:t>UON </a:t>
            </a:r>
            <a:r>
              <a:rPr lang="en-AU" sz="2000" dirty="0" smtClean="0">
                <a:solidFill>
                  <a:schemeClr val="tx1"/>
                </a:solidFill>
              </a:rPr>
              <a:t>Peer </a:t>
            </a:r>
            <a:r>
              <a:rPr lang="en-AU" sz="2000" dirty="0" smtClean="0">
                <a:solidFill>
                  <a:schemeClr val="tx1"/>
                </a:solidFill>
              </a:rPr>
              <a:t>Mentor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current student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Shared experience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Gives you tips on Uni life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Helps you prepare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Gives free juice and coffee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Is a friendly face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So why not sign up for a helping hand today!</a:t>
            </a:r>
          </a:p>
          <a:p>
            <a:r>
              <a:rPr lang="en-AU" sz="3200" b="1" u="sng" dirty="0" smtClean="0">
                <a:solidFill>
                  <a:srgbClr val="FF0000"/>
                </a:solidFill>
                <a:hlinkClick r:id="rId2"/>
              </a:rPr>
              <a:t>www.newcastle.edu.au/peermentors</a:t>
            </a:r>
            <a:r>
              <a:rPr lang="en-AU" sz="3200" b="1" dirty="0" smtClean="0"/>
              <a:t> </a:t>
            </a:r>
            <a:r>
              <a:rPr lang="en-AU" sz="3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441" y="543092"/>
            <a:ext cx="12231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dirty="0" smtClean="0">
                <a:solidFill>
                  <a:srgbClr val="00B0F0"/>
                </a:solidFill>
                <a:latin typeface="Arial Black"/>
                <a:cs typeface="Arial Black"/>
              </a:rPr>
              <a:t>UON Peer Mentor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995" y="590685"/>
            <a:ext cx="2212147" cy="2212147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253" y="8229195"/>
            <a:ext cx="1908962" cy="17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O:\divisions\Engage U\marketing\Student Comms\Access and Transition\Student Mentors\2018\Request a mentor\graphics\PeerMentor_D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362" y="4076048"/>
            <a:ext cx="4765126" cy="289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26065">
            <a:off x="473524" y="6599643"/>
            <a:ext cx="7191577" cy="11247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751" y="8132618"/>
            <a:ext cx="6661937" cy="12255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668" y="5966415"/>
            <a:ext cx="384610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From our mentees:</a:t>
            </a:r>
            <a:endParaRPr lang="en-AU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53058">
            <a:off x="5486219" y="7304607"/>
            <a:ext cx="6444150" cy="1053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31409">
            <a:off x="4810301" y="8906853"/>
            <a:ext cx="6613363" cy="9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ON CMYK COLOUR SET">
      <a:dk1>
        <a:srgbClr val="0B0D11"/>
      </a:dk1>
      <a:lt1>
        <a:sysClr val="window" lastClr="FFFFFF"/>
      </a:lt1>
      <a:dk2>
        <a:srgbClr val="F2B027"/>
      </a:dk2>
      <a:lt2>
        <a:srgbClr val="63AF34"/>
      </a:lt2>
      <a:accent1>
        <a:srgbClr val="0066A7"/>
      </a:accent1>
      <a:accent2>
        <a:srgbClr val="162E74"/>
      </a:accent2>
      <a:accent3>
        <a:srgbClr val="CD0920"/>
      </a:accent3>
      <a:accent4>
        <a:srgbClr val="DFC98D"/>
      </a:accent4>
      <a:accent5>
        <a:srgbClr val="551257"/>
      </a:accent5>
      <a:accent6>
        <a:srgbClr val="E27222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47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Breen</dc:creator>
  <cp:lastModifiedBy>Meegan McHugh</cp:lastModifiedBy>
  <cp:revision>101</cp:revision>
  <cp:lastPrinted>2015-09-02T03:35:36Z</cp:lastPrinted>
  <dcterms:created xsi:type="dcterms:W3CDTF">2014-05-12T23:58:40Z</dcterms:created>
  <dcterms:modified xsi:type="dcterms:W3CDTF">2018-12-19T00:12:57Z</dcterms:modified>
</cp:coreProperties>
</file>