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2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5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10/3/15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10/3/15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10/3/15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CSE360 Auto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thing that pretty much everyone is doing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244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841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Machine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290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Case Specifications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645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20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5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79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11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Ahmed </a:t>
            </a:r>
            <a:r>
              <a:rPr lang="en-US" dirty="0" err="1" smtClean="0"/>
              <a:t>Moussa</a:t>
            </a:r>
            <a:endParaRPr lang="en-US" dirty="0" smtClean="0"/>
          </a:p>
          <a:p>
            <a:r>
              <a:rPr lang="en-US" dirty="0" smtClean="0"/>
              <a:t>Benjamin Clayton</a:t>
            </a:r>
          </a:p>
          <a:p>
            <a:r>
              <a:rPr lang="en-US" dirty="0" err="1" smtClean="0"/>
              <a:t>Coakley</a:t>
            </a:r>
            <a:r>
              <a:rPr lang="en-US" dirty="0" smtClean="0"/>
              <a:t> </a:t>
            </a:r>
            <a:r>
              <a:rPr lang="en-US" dirty="0" err="1" smtClean="0"/>
              <a:t>Rathbun</a:t>
            </a:r>
            <a:endParaRPr lang="en-US" dirty="0" smtClean="0"/>
          </a:p>
          <a:p>
            <a:r>
              <a:rPr lang="en-US" dirty="0" smtClean="0"/>
              <a:t>Lloyd Allen</a:t>
            </a:r>
          </a:p>
          <a:p>
            <a:r>
              <a:rPr lang="en-US" dirty="0" smtClean="0"/>
              <a:t>Robert Glickman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426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Planning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process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027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Ahmed, you </a:t>
            </a:r>
            <a:r>
              <a:rPr lang="en-US" smtClean="0"/>
              <a:t>got this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59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Gantt Chart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221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28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07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63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21673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61</TotalTime>
  <Words>71</Words>
  <Application>Microsoft Macintosh PowerPoint</Application>
  <PresentationFormat>On-screen Show (4:3)</PresentationFormat>
  <Paragraphs>28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Technic</vt:lpstr>
      <vt:lpstr>CSE360 Auto Project</vt:lpstr>
      <vt:lpstr>Team Members</vt:lpstr>
      <vt:lpstr>Planning 1</vt:lpstr>
      <vt:lpstr>Problem Overview</vt:lpstr>
      <vt:lpstr>Planning 2</vt:lpstr>
      <vt:lpstr>Requirements 1</vt:lpstr>
      <vt:lpstr>Requirements 2</vt:lpstr>
      <vt:lpstr>Requirements 3</vt:lpstr>
      <vt:lpstr>Requirements 4</vt:lpstr>
      <vt:lpstr>Analysis 1</vt:lpstr>
      <vt:lpstr>Analysis 2</vt:lpstr>
      <vt:lpstr>Analysis 3</vt:lpstr>
      <vt:lpstr>Design 1</vt:lpstr>
      <vt:lpstr>Design 2</vt:lpstr>
      <vt:lpstr>Future Plans</vt:lpstr>
      <vt:lpstr>Closing Remarks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CSE360 Auto Project</dc:title>
  <dc:creator>Ben</dc:creator>
  <cp:lastModifiedBy>Ben</cp:lastModifiedBy>
  <cp:revision>6</cp:revision>
  <dcterms:created xsi:type="dcterms:W3CDTF">2015-10-03T19:30:58Z</dcterms:created>
  <dcterms:modified xsi:type="dcterms:W3CDTF">2015-10-03T20:32:35Z</dcterms:modified>
</cp:coreProperties>
</file>