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10/3/15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CSE360 Auto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thing that pretty much everyone is doing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4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9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45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2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2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911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Ahmed </a:t>
            </a:r>
            <a:r>
              <a:rPr lang="en-US" dirty="0" err="1" smtClean="0"/>
              <a:t>Moussa</a:t>
            </a:r>
            <a:endParaRPr lang="en-US" dirty="0" smtClean="0"/>
          </a:p>
          <a:p>
            <a:r>
              <a:rPr lang="en-US" dirty="0" smtClean="0"/>
              <a:t>Benjamin Clayton</a:t>
            </a:r>
          </a:p>
          <a:p>
            <a:r>
              <a:rPr lang="en-US" dirty="0" err="1" smtClean="0"/>
              <a:t>Coakley</a:t>
            </a:r>
            <a:r>
              <a:rPr lang="en-US" dirty="0" smtClean="0"/>
              <a:t> </a:t>
            </a:r>
            <a:r>
              <a:rPr lang="en-US" dirty="0" err="1" smtClean="0"/>
              <a:t>Rathbun</a:t>
            </a:r>
            <a:endParaRPr lang="en-US" dirty="0" smtClean="0"/>
          </a:p>
          <a:p>
            <a:r>
              <a:rPr lang="en-US" dirty="0" smtClean="0"/>
              <a:t>Lloyd Allen</a:t>
            </a:r>
          </a:p>
          <a:p>
            <a:r>
              <a:rPr lang="en-US" dirty="0" smtClean="0"/>
              <a:t>Robert Glickman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42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2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8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7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6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41844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Technic.thmx</Template>
  <TotalTime>5</TotalTime>
  <Words>23</Words>
  <Application>Microsoft Macintosh PowerPoint</Application>
  <PresentationFormat>On-screen Show (4:3)</PresentationFormat>
  <Paragraphs>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Technic</vt:lpstr>
      <vt:lpstr>CSE360 Auto Project</vt:lpstr>
      <vt:lpstr>Team Members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CSE360 Auto Project</dc:title>
  <dc:creator>Ben</dc:creator>
  <cp:lastModifiedBy>Ben</cp:lastModifiedBy>
  <cp:revision>1</cp:revision>
  <dcterms:created xsi:type="dcterms:W3CDTF">2015-10-03T19:30:58Z</dcterms:created>
  <dcterms:modified xsi:type="dcterms:W3CDTF">2015-10-03T19:36:09Z</dcterms:modified>
</cp:coreProperties>
</file>