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1" r:id="rId9"/>
    <p:sldId id="264" r:id="rId10"/>
    <p:sldId id="266" r:id="rId11"/>
    <p:sldId id="277" r:id="rId12"/>
    <p:sldId id="265" r:id="rId13"/>
    <p:sldId id="275" r:id="rId14"/>
    <p:sldId id="271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D18D8-FDC1-6849-B329-71080DB67C2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621E-F917-C743-B017-A0FB825F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</a:p>
          <a:p>
            <a:r>
              <a:rPr lang="en-US" dirty="0" smtClean="0"/>
              <a:t>(iterating</a:t>
            </a:r>
            <a:r>
              <a:rPr lang="en-US" baseline="0" dirty="0" smtClean="0"/>
              <a:t> through our first increment)</a:t>
            </a:r>
            <a:endParaRPr lang="en-US" dirty="0" smtClean="0"/>
          </a:p>
          <a:p>
            <a:r>
              <a:rPr lang="en-US" dirty="0" smtClean="0"/>
              <a:t>What we plan for the future</a:t>
            </a:r>
          </a:p>
          <a:p>
            <a:r>
              <a:rPr lang="en-US" dirty="0" smtClean="0"/>
              <a:t>(Continue </a:t>
            </a:r>
            <a:r>
              <a:rPr lang="en-US" dirty="0" err="1" smtClean="0"/>
              <a:t>incremements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Coakley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621E-F917-C743-B017-A0FB825FE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Case: </a:t>
            </a:r>
            <a:r>
              <a:rPr lang="en-US" dirty="0"/>
              <a:t>Turning Car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Cases: Turning Car Off</a:t>
            </a:r>
          </a:p>
          <a:p>
            <a:r>
              <a:rPr lang="en-US" dirty="0"/>
              <a:t>Goal in Context: To turn off the car</a:t>
            </a:r>
          </a:p>
          <a:p>
            <a:r>
              <a:rPr lang="en-US" dirty="0" err="1"/>
              <a:t>Preconditons</a:t>
            </a:r>
            <a:r>
              <a:rPr lang="en-US" dirty="0"/>
              <a:t>: The car is on and has a speed value of zero</a:t>
            </a:r>
          </a:p>
          <a:p>
            <a:r>
              <a:rPr lang="en-US" dirty="0"/>
              <a:t>Trigger: The user wants to turn off the car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 presses the off button. The car turns off.</a:t>
            </a:r>
          </a:p>
          <a:p>
            <a:r>
              <a:rPr lang="en-US" dirty="0"/>
              <a:t>Exceptions: None</a:t>
            </a:r>
          </a:p>
          <a:p>
            <a:r>
              <a:rPr lang="en-US" dirty="0"/>
              <a:t>Priorities: Essential must be implemented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Frequency of Use: Once during a session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Case: Accelerate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8001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Primary </a:t>
            </a:r>
            <a:r>
              <a:rPr lang="en-US" dirty="0"/>
              <a:t>Actor: User</a:t>
            </a:r>
          </a:p>
          <a:p>
            <a:r>
              <a:rPr lang="en-US" dirty="0"/>
              <a:t>Goal in Context: To make the car go faster.</a:t>
            </a:r>
          </a:p>
          <a:p>
            <a:r>
              <a:rPr lang="en-US" dirty="0"/>
              <a:t>Preconditions: The car must be on</a:t>
            </a:r>
          </a:p>
          <a:p>
            <a:r>
              <a:rPr lang="en-US" dirty="0"/>
              <a:t>Trigger: The user wants the car to accelerate.</a:t>
            </a:r>
          </a:p>
          <a:p>
            <a:r>
              <a:rPr lang="en-US" dirty="0"/>
              <a:t>Scenario:</a:t>
            </a:r>
          </a:p>
          <a:p>
            <a:pPr lvl="0"/>
            <a:r>
              <a:rPr lang="en-US" dirty="0"/>
              <a:t>The users selects a speed at which the car accelerates until the maximum speed is reached. The car’s current acceleration and speed will be displayed.</a:t>
            </a:r>
          </a:p>
          <a:p>
            <a:pPr lvl="0"/>
            <a:r>
              <a:rPr lang="en-US" dirty="0"/>
              <a:t>The user selects a speed that he/she wants the car to reach the car will accelerate at a rate until that speed is reached. The car’s current acceleration and speed will be displayed.</a:t>
            </a:r>
          </a:p>
          <a:p>
            <a:pPr lvl="0"/>
            <a:r>
              <a:rPr lang="en-US" dirty="0"/>
              <a:t>The rate of fuel consumption is directly related to the acceleration of the vehicle.</a:t>
            </a:r>
          </a:p>
          <a:p>
            <a:r>
              <a:rPr lang="en-US" dirty="0"/>
              <a:t>Exceptions:</a:t>
            </a:r>
          </a:p>
          <a:p>
            <a:pPr lvl="0"/>
            <a:r>
              <a:rPr lang="en-US" dirty="0"/>
              <a:t>If the desired speed is reached the car will not accelerate anymore keeping the speed at that value.</a:t>
            </a:r>
          </a:p>
          <a:p>
            <a:pPr lvl="0"/>
            <a:r>
              <a:rPr lang="en-US" dirty="0"/>
              <a:t>If the max speed is reached the car will not accelerate anymore keeping the speed at that value.</a:t>
            </a:r>
          </a:p>
          <a:p>
            <a:r>
              <a:rPr lang="en-US" dirty="0"/>
              <a:t>Priority: Essential must be implemented</a:t>
            </a:r>
          </a:p>
          <a:p>
            <a:r>
              <a:rPr lang="en-US" dirty="0"/>
              <a:t>Frequency of Use: Whenever the user wants to go faster.</a:t>
            </a:r>
          </a:p>
          <a:p>
            <a:r>
              <a:rPr lang="en-US" dirty="0"/>
              <a:t>When Available: First Iteration</a:t>
            </a:r>
          </a:p>
          <a:p>
            <a:r>
              <a:rPr lang="en-US" dirty="0"/>
              <a:t>Channel to actor: Through GUI</a:t>
            </a:r>
          </a:p>
          <a:p>
            <a:r>
              <a:rPr lang="en-US" dirty="0"/>
              <a:t>Secondary Actors: None</a:t>
            </a:r>
          </a:p>
          <a:p>
            <a:r>
              <a:rPr lang="en-US" dirty="0"/>
              <a:t>Channels to secondary actors: None</a:t>
            </a:r>
          </a:p>
          <a:p>
            <a:r>
              <a:rPr lang="en-US" dirty="0"/>
              <a:t>Open Issue: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2399" y="7070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94" y="129873"/>
            <a:ext cx="3896412" cy="2929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" y="1990339"/>
            <a:ext cx="3939731" cy="3856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266" y="3189678"/>
            <a:ext cx="3788440" cy="36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/>
              <a:t>Speed (mph)</a:t>
            </a:r>
            <a:r>
              <a:rPr lang="en-US" dirty="0"/>
              <a:t> </a:t>
            </a:r>
            <a:r>
              <a:rPr lang="en-US" dirty="0"/>
              <a:t>Fuel (%)</a:t>
            </a:r>
            <a:r>
              <a:rPr lang="en-US" dirty="0"/>
              <a:t> </a:t>
            </a:r>
            <a:r>
              <a:rPr lang="en-US" dirty="0"/>
              <a:t>State (Drive/Park)</a:t>
            </a:r>
            <a:r>
              <a:rPr lang="en-US" dirty="0"/>
              <a:t> </a:t>
            </a:r>
            <a:r>
              <a:rPr lang="en-US" dirty="0"/>
              <a:t>Odometer (miles)</a:t>
            </a:r>
            <a:r>
              <a:rPr lang="en-US" dirty="0"/>
              <a:t> </a:t>
            </a:r>
            <a:r>
              <a:rPr lang="en-US" dirty="0"/>
              <a:t>Radio</a:t>
            </a:r>
            <a:r>
              <a:rPr lang="en-US" dirty="0"/>
              <a:t> </a:t>
            </a:r>
            <a:r>
              <a:rPr lang="en-US" dirty="0"/>
              <a:t>Main Panel</a:t>
            </a:r>
            <a:br>
              <a:rPr lang="en-US" dirty="0"/>
            </a:br>
            <a:r>
              <a:rPr lang="en-US" dirty="0"/>
              <a:t>(Info Displayed is </a:t>
            </a:r>
            <a:br>
              <a:rPr lang="en-US" dirty="0"/>
            </a:br>
            <a:r>
              <a:rPr lang="en-US" dirty="0"/>
              <a:t>based on context menu)</a:t>
            </a:r>
            <a:r>
              <a:rPr lang="en-US" dirty="0"/>
              <a:t> </a:t>
            </a:r>
            <a:r>
              <a:rPr lang="en-US" dirty="0"/>
              <a:t>User Manual</a:t>
            </a:r>
            <a:r>
              <a:rPr lang="en-US" dirty="0"/>
              <a:t> </a:t>
            </a:r>
            <a:r>
              <a:rPr lang="en-US" dirty="0"/>
              <a:t>Phone</a:t>
            </a:r>
            <a:r>
              <a:rPr lang="en-US" dirty="0"/>
              <a:t> </a:t>
            </a:r>
            <a:r>
              <a:rPr lang="en-US" dirty="0"/>
              <a:t>Map</a:t>
            </a:r>
            <a:r>
              <a:rPr lang="en-US" dirty="0"/>
              <a:t> </a:t>
            </a:r>
            <a:r>
              <a:rPr lang="en-US" b="1" dirty="0"/>
              <a:t>STOP</a:t>
            </a:r>
            <a:r>
              <a:rPr lang="en-US" dirty="0"/>
              <a:t> </a:t>
            </a:r>
            <a:r>
              <a:rPr lang="en-US" dirty="0"/>
              <a:t>Control Panel (Speed &amp; Acceleration)</a:t>
            </a:r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8807"/>
              </p:ext>
            </p:extLst>
          </p:nvPr>
        </p:nvGraphicFramePr>
        <p:xfrm>
          <a:off x="457199" y="1600200"/>
          <a:ext cx="7467602" cy="4525962"/>
        </p:xfrm>
        <a:graphic>
          <a:graphicData uri="http://schemas.openxmlformats.org/drawingml/2006/table">
            <a:tbl>
              <a:tblPr/>
              <a:tblGrid>
                <a:gridCol w="1408480"/>
                <a:gridCol w="1408480"/>
                <a:gridCol w="1833682"/>
                <a:gridCol w="1408480"/>
                <a:gridCol w="1408480"/>
              </a:tblGrid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Speed (mph)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(%)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(Drive/Park)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Odometer (miles)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0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Panel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(Info Displayed is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 on context menu)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Manual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32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36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STOP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Panel (Speed &amp; Acceleration)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0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Functional products after short time</a:t>
            </a:r>
          </a:p>
          <a:p>
            <a:pPr lvl="1"/>
            <a:r>
              <a:rPr lang="en-US" dirty="0" smtClean="0"/>
              <a:t>Room for low-cost maintenance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Gantt Chart 1: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2: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95770"/>
              </p:ext>
            </p:extLst>
          </p:nvPr>
        </p:nvGraphicFramePr>
        <p:xfrm>
          <a:off x="457200" y="1600198"/>
          <a:ext cx="7467598" cy="4525965"/>
        </p:xfrm>
        <a:graphic>
          <a:graphicData uri="http://schemas.openxmlformats.org/drawingml/2006/table">
            <a:tbl>
              <a:tblPr/>
              <a:tblGrid>
                <a:gridCol w="845388"/>
                <a:gridCol w="1113095"/>
                <a:gridCol w="1113095"/>
                <a:gridCol w="1169454"/>
                <a:gridCol w="1169454"/>
                <a:gridCol w="1028556"/>
                <a:gridCol w="1028556"/>
              </a:tblGrid>
              <a:tr h="3230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Assessment Summary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76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Probability of Risk Occurance 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-Inaccurate Project Timeline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-Incorrect Specification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-Scheduling Conflicts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50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-Overlapping of Artifact creation/Duplication of work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-Requirements Change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GUI programming experience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-Lack of direction from customer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721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-Tool availability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-Project Member(s) Leaving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Medium-High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137" marR="10137" marT="10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Consequence of Risk Impact</a:t>
                      </a:r>
                    </a:p>
                  </a:txBody>
                  <a:tcPr marL="10137" marR="10137" marT="10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Add the must haves for the main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Current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first iteration, implementing only the most basic of capabilities in the “Drive” feature:</a:t>
            </a:r>
          </a:p>
          <a:p>
            <a:pPr lvl="1"/>
            <a:r>
              <a:rPr lang="en-US" dirty="0" smtClean="0"/>
              <a:t>Car’s speed and acceleration</a:t>
            </a:r>
            <a:endParaRPr lang="en-US" dirty="0"/>
          </a:p>
          <a:p>
            <a:pPr lvl="1"/>
            <a:r>
              <a:rPr lang="en-US" dirty="0" smtClean="0"/>
              <a:t>Car’s location </a:t>
            </a:r>
          </a:p>
          <a:p>
            <a:pPr lvl="1"/>
            <a:r>
              <a:rPr lang="en-US" dirty="0" smtClean="0"/>
              <a:t>Trip duration</a:t>
            </a:r>
            <a:endParaRPr lang="en-US" dirty="0"/>
          </a:p>
          <a:p>
            <a:pPr lvl="1"/>
            <a:r>
              <a:rPr lang="en-US" dirty="0"/>
              <a:t>Fuel </a:t>
            </a:r>
            <a:r>
              <a:rPr lang="en-US" dirty="0" smtClean="0"/>
              <a:t>level and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2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87400"/>
            <a:ext cx="6096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1448</TotalTime>
  <Words>588</Words>
  <Application>Microsoft Macintosh PowerPoint</Application>
  <PresentationFormat>On-screen Show (4:3)</PresentationFormat>
  <Paragraphs>149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CSE360 Auto Project</vt:lpstr>
      <vt:lpstr>Team Members</vt:lpstr>
      <vt:lpstr>Process Model</vt:lpstr>
      <vt:lpstr>Gantt Chart 1: Past</vt:lpstr>
      <vt:lpstr>Gantt Chart 2: Future</vt:lpstr>
      <vt:lpstr>Risk Analysis</vt:lpstr>
      <vt:lpstr>Requirements Overall</vt:lpstr>
      <vt:lpstr>Requirements Current Iteration</vt:lpstr>
      <vt:lpstr>Use Case Diagram</vt:lpstr>
      <vt:lpstr>Use Case: Turning Car Off</vt:lpstr>
      <vt:lpstr>Use Case: Accelerate</vt:lpstr>
      <vt:lpstr>State Machine</vt:lpstr>
      <vt:lpstr>Design GUI</vt:lpstr>
      <vt:lpstr>Closing Remarks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19</cp:revision>
  <dcterms:created xsi:type="dcterms:W3CDTF">2015-10-03T19:30:58Z</dcterms:created>
  <dcterms:modified xsi:type="dcterms:W3CDTF">2015-10-04T19:39:26Z</dcterms:modified>
</cp:coreProperties>
</file>