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58" r:id="rId5"/>
    <p:sldId id="259" r:id="rId6"/>
    <p:sldId id="273" r:id="rId7"/>
    <p:sldId id="260" r:id="rId8"/>
    <p:sldId id="261" r:id="rId9"/>
    <p:sldId id="264" r:id="rId10"/>
    <p:sldId id="265" r:id="rId11"/>
    <p:sldId id="266" r:id="rId12"/>
    <p:sldId id="268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CSE360 Auto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thing that pretty much everyone is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9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45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Consumption of fuel as a function of acceleration plus a constant</a:t>
            </a:r>
          </a:p>
          <a:p>
            <a:r>
              <a:rPr lang="en-US" dirty="0" smtClean="0"/>
              <a:t>Use files to log data sets</a:t>
            </a:r>
          </a:p>
          <a:p>
            <a:r>
              <a:rPr lang="en-US" dirty="0" smtClean="0"/>
              <a:t>Cap car speed</a:t>
            </a:r>
          </a:p>
          <a:p>
            <a:r>
              <a:rPr lang="en-US" dirty="0" smtClean="0"/>
              <a:t>Acceleration is capped and is based off the delta between current and desired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20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Rotten tomatoes?</a:t>
            </a:r>
          </a:p>
          <a:p>
            <a:r>
              <a:rPr lang="en-US" dirty="0" smtClean="0"/>
              <a:t>Moral conundrums?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1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Ahmed </a:t>
            </a:r>
            <a:r>
              <a:rPr lang="en-US" dirty="0" err="1" smtClean="0"/>
              <a:t>Moussa</a:t>
            </a:r>
            <a:endParaRPr lang="en-US" dirty="0" smtClean="0"/>
          </a:p>
          <a:p>
            <a:r>
              <a:rPr lang="en-US" dirty="0" smtClean="0"/>
              <a:t>Benjamin Clayton</a:t>
            </a:r>
          </a:p>
          <a:p>
            <a:r>
              <a:rPr lang="en-US" dirty="0" err="1" smtClean="0"/>
              <a:t>Coakley</a:t>
            </a:r>
            <a:r>
              <a:rPr lang="en-US" dirty="0" smtClean="0"/>
              <a:t> </a:t>
            </a:r>
            <a:r>
              <a:rPr lang="en-US" dirty="0" err="1" smtClean="0"/>
              <a:t>Rathbun</a:t>
            </a:r>
            <a:endParaRPr lang="en-US" dirty="0" smtClean="0"/>
          </a:p>
          <a:p>
            <a:r>
              <a:rPr lang="en-US" dirty="0" smtClean="0"/>
              <a:t>Lloyd Allen</a:t>
            </a:r>
          </a:p>
          <a:p>
            <a:r>
              <a:rPr lang="en-US" dirty="0" smtClean="0"/>
              <a:t>Robert Glickman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26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Ahmed, you got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5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and Incremental</a:t>
            </a:r>
          </a:p>
          <a:p>
            <a:pPr lvl="1"/>
            <a:r>
              <a:rPr lang="en-US" dirty="0" smtClean="0"/>
              <a:t>Functional products after short time</a:t>
            </a:r>
          </a:p>
          <a:p>
            <a:pPr lvl="1"/>
            <a:r>
              <a:rPr lang="en-US" dirty="0" smtClean="0"/>
              <a:t>Room for low-cost maintenance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2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Gantt Chart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2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Risk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Risk Analysis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95770"/>
              </p:ext>
            </p:extLst>
          </p:nvPr>
        </p:nvGraphicFramePr>
        <p:xfrm>
          <a:off x="457200" y="1600198"/>
          <a:ext cx="7467598" cy="4525965"/>
        </p:xfrm>
        <a:graphic>
          <a:graphicData uri="http://schemas.openxmlformats.org/drawingml/2006/table">
            <a:tbl>
              <a:tblPr/>
              <a:tblGrid>
                <a:gridCol w="845388"/>
                <a:gridCol w="1113095"/>
                <a:gridCol w="1113095"/>
                <a:gridCol w="1169454"/>
                <a:gridCol w="1169454"/>
                <a:gridCol w="1028556"/>
                <a:gridCol w="1028556"/>
              </a:tblGrid>
              <a:tr h="32305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 Assessment Summary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076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Probability of Risk Occurance 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-Inaccurate Project Timeline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-Incorrect Specification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-Scheduling Conflicts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7501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Medium-High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-Overlapping of Artifact creation/Duplication of work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-Requirements Change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-Lack of GUI programming experience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721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-Lack of direction from customer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721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Low-Medium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80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-Tool availability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-Project Member(s) Leaving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244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Low-Medium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Medium-High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4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Consequence of Risk Impact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25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28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Current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0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2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87400"/>
            <a:ext cx="60960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4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174</TotalTime>
  <Words>190</Words>
  <Application>Microsoft Macintosh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CSE360 Auto Project</vt:lpstr>
      <vt:lpstr>Team Members</vt:lpstr>
      <vt:lpstr>Problem Overview</vt:lpstr>
      <vt:lpstr>Process Model</vt:lpstr>
      <vt:lpstr>Planning</vt:lpstr>
      <vt:lpstr>Risk Analysis</vt:lpstr>
      <vt:lpstr>Requirements Overall</vt:lpstr>
      <vt:lpstr>Requirements Current Iteration</vt:lpstr>
      <vt:lpstr>Use Case Diagram</vt:lpstr>
      <vt:lpstr>State Machine</vt:lpstr>
      <vt:lpstr>Use Case Specifications</vt:lpstr>
      <vt:lpstr>Design 1</vt:lpstr>
      <vt:lpstr>Closing Remarks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CSE360 Auto Project</dc:title>
  <dc:creator>Ben</dc:creator>
  <cp:lastModifiedBy>Ben</cp:lastModifiedBy>
  <cp:revision>10</cp:revision>
  <dcterms:created xsi:type="dcterms:W3CDTF">2015-10-03T19:30:58Z</dcterms:created>
  <dcterms:modified xsi:type="dcterms:W3CDTF">2015-10-03T22:25:18Z</dcterms:modified>
</cp:coreProperties>
</file>