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4" r:id="rId3"/>
    <p:sldId id="333" r:id="rId4"/>
    <p:sldId id="332" r:id="rId5"/>
    <p:sldId id="328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am Mustafa Kamal" initials="IMK" lastIdx="0" clrIdx="0">
    <p:extLst>
      <p:ext uri="{19B8F6BF-5375-455C-9EA6-DF929625EA0E}">
        <p15:presenceInfo xmlns:p15="http://schemas.microsoft.com/office/powerpoint/2012/main" userId="Imam Mustafa Kam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D895"/>
    <a:srgbClr val="F307F9"/>
    <a:srgbClr val="26ECF6"/>
    <a:srgbClr val="1AD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8C599-057B-4467-91E1-E4F8151CC814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CBF9-0E5B-414E-A057-9E12DB943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6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B3D8-1EE7-4207-8D97-299C3A622E25}" type="datetime1">
              <a:rPr lang="en-GB" smtClean="0"/>
              <a:t>21/07/2021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9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3DE-A6E0-4A02-BDB7-E599E3DCBB7B}" type="datetime1">
              <a:rPr lang="en-GB" smtClean="0"/>
              <a:t>21/07/2021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6053-D730-4877-9326-541EBF940724}" type="datetime1">
              <a:rPr lang="en-GB" smtClean="0"/>
              <a:t>21/07/2021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6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79BA-4474-4643-9030-6B46341904FC}" type="datetime1">
              <a:rPr lang="en-GB" smtClean="0"/>
              <a:t>21/07/2021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0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C3ED-15F1-4C52-AB16-592BF56F1B79}" type="datetime1">
              <a:rPr lang="en-GB" smtClean="0"/>
              <a:t>21/07/2021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7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FD57-4AAA-4620-98B4-7C6A572479FD}" type="datetime1">
              <a:rPr lang="en-GB" smtClean="0"/>
              <a:t>21/07/2021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43ED-9A44-4B90-ACAE-74855161AF04}" type="datetime1">
              <a:rPr lang="en-GB" smtClean="0"/>
              <a:t>21/07/2021</a:t>
            </a:fld>
            <a:endParaRPr lang="en-GB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2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FB33-08F4-4F1D-A390-5C1424AAF9C7}" type="datetime1">
              <a:rPr lang="en-GB" smtClean="0"/>
              <a:t>21/07/2021</a:t>
            </a:fld>
            <a:endParaRPr lang="en-GB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2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262C-B8FF-428B-BD75-79A242A411C4}" type="datetime1">
              <a:rPr lang="en-GB" smtClean="0"/>
              <a:t>21/07/2021</a:t>
            </a:fld>
            <a:endParaRPr lang="en-GB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7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2AE7-0FD6-4239-8F38-6FCC0143449B}" type="datetime1">
              <a:rPr lang="en-GB" smtClean="0"/>
              <a:t>21/07/2021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87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34A-4744-4303-BF39-2CD3E8FAC6C2}" type="datetime1">
              <a:rPr lang="en-GB" smtClean="0"/>
              <a:t>21/07/2021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3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6AFF-D563-4DA6-B550-9A958F57E1EB}" type="datetime1">
              <a:rPr lang="en-GB" smtClean="0"/>
              <a:t>21/07/2021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DC48-1DE3-4804-8AA7-5EECA8FFC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25285" y="665163"/>
            <a:ext cx="10341429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 Novo </a:t>
            </a:r>
            <a:r>
              <a:rPr lang="en-US" sz="5400" b="1" dirty="0"/>
              <a:t>Drug </a:t>
            </a:r>
            <a:r>
              <a:rPr lang="en-US" sz="5400" b="1" dirty="0" smtClean="0"/>
              <a:t>Design using GAN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4350184"/>
            <a:ext cx="9144000" cy="1655762"/>
          </a:xfrm>
        </p:spPr>
        <p:txBody>
          <a:bodyPr/>
          <a:lstStyle/>
          <a:p>
            <a:r>
              <a:rPr lang="en-US" dirty="0" smtClean="0"/>
              <a:t>Imam Mustafa Kamal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14214" y="3052763"/>
            <a:ext cx="15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Weekly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Framework</a:t>
            </a:r>
            <a:endParaRPr lang="en-GB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following is our framework and </a:t>
            </a:r>
            <a:r>
              <a:rPr lang="en-US" sz="2400" dirty="0" smtClean="0">
                <a:solidFill>
                  <a:srgbClr val="FF0000"/>
                </a:solidFill>
              </a:rPr>
              <a:t>progress</a:t>
            </a:r>
            <a:r>
              <a:rPr lang="en-US" sz="2400" dirty="0" smtClean="0"/>
              <a:t>:</a:t>
            </a:r>
            <a:endParaRPr lang="en-GB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2</a:t>
            </a:fld>
            <a:endParaRPr lang="en-GB"/>
          </a:p>
        </p:txBody>
      </p:sp>
      <p:sp>
        <p:nvSpPr>
          <p:cNvPr id="5" name="직사각형 4"/>
          <p:cNvSpPr/>
          <p:nvPr/>
        </p:nvSpPr>
        <p:spPr>
          <a:xfrm>
            <a:off x="1173193" y="3073956"/>
            <a:ext cx="1293962" cy="42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SMILES</a:t>
            </a:r>
            <a:endParaRPr lang="en-GB" dirty="0"/>
          </a:p>
        </p:txBody>
      </p:sp>
      <p:sp>
        <p:nvSpPr>
          <p:cNvPr id="6" name="직사각형 5"/>
          <p:cNvSpPr/>
          <p:nvPr/>
        </p:nvSpPr>
        <p:spPr>
          <a:xfrm>
            <a:off x="3370053" y="2931621"/>
            <a:ext cx="1685025" cy="713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Semi-atom representation</a:t>
            </a:r>
            <a:endParaRPr lang="en-GB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467155" y="3288141"/>
            <a:ext cx="90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61006" y="3073956"/>
            <a:ext cx="1293962" cy="4283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</a:t>
            </a:r>
            <a:endParaRPr lang="en-GB" dirty="0"/>
          </a:p>
        </p:txBody>
      </p:sp>
      <p:cxnSp>
        <p:nvCxnSpPr>
          <p:cNvPr id="13" name="직선 화살표 연결선 12"/>
          <p:cNvCxnSpPr>
            <a:stCxn id="6" idx="3"/>
            <a:endCxn id="12" idx="1"/>
          </p:cNvCxnSpPr>
          <p:nvPr/>
        </p:nvCxnSpPr>
        <p:spPr>
          <a:xfrm>
            <a:off x="5055078" y="3288141"/>
            <a:ext cx="70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25" idx="1"/>
          </p:cNvCxnSpPr>
          <p:nvPr/>
        </p:nvCxnSpPr>
        <p:spPr>
          <a:xfrm>
            <a:off x="7054968" y="3288141"/>
            <a:ext cx="85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906108" y="2931621"/>
            <a:ext cx="1685025" cy="71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Semi-atom representation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054968" y="2980364"/>
            <a:ext cx="83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535273" y="3336884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encode</a:t>
            </a:r>
            <a:endParaRPr lang="en-GB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7906107" y="4117259"/>
            <a:ext cx="1685025" cy="603772"/>
          </a:xfrm>
          <a:prstGeom prst="rect">
            <a:avLst/>
          </a:prstGeom>
          <a:solidFill>
            <a:srgbClr val="44D8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Refinement algorithm</a:t>
            </a:r>
            <a:endParaRPr lang="en-GB" dirty="0"/>
          </a:p>
        </p:txBody>
      </p:sp>
      <p:cxnSp>
        <p:nvCxnSpPr>
          <p:cNvPr id="31" name="직선 화살표 연결선 30"/>
          <p:cNvCxnSpPr>
            <a:stCxn id="25" idx="2"/>
            <a:endCxn id="29" idx="0"/>
          </p:cNvCxnSpPr>
          <p:nvPr/>
        </p:nvCxnSpPr>
        <p:spPr>
          <a:xfrm flipH="1">
            <a:off x="8748620" y="3644661"/>
            <a:ext cx="1" cy="47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80646" y="4265256"/>
            <a:ext cx="1862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Refine parentheses</a:t>
            </a:r>
          </a:p>
          <a:p>
            <a:r>
              <a:rPr lang="en-US" sz="1400" dirty="0" smtClean="0"/>
              <a:t>With new loss function</a:t>
            </a:r>
            <a:endParaRPr lang="en-GB" sz="1400" dirty="0"/>
          </a:p>
        </p:txBody>
      </p:sp>
      <p:cxnSp>
        <p:nvCxnSpPr>
          <p:cNvPr id="38" name="직선 화살표 연결선 37"/>
          <p:cNvCxnSpPr>
            <a:stCxn id="29" idx="2"/>
          </p:cNvCxnSpPr>
          <p:nvPr/>
        </p:nvCxnSpPr>
        <p:spPr>
          <a:xfrm flipH="1">
            <a:off x="8748619" y="4721031"/>
            <a:ext cx="1" cy="48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101638" y="5193629"/>
            <a:ext cx="1293962" cy="42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SMILES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909557" y="4785366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decode</a:t>
            </a:r>
            <a:endParaRPr lang="en-GB" sz="1400" dirty="0"/>
          </a:p>
        </p:txBody>
      </p:sp>
      <p:sp>
        <p:nvSpPr>
          <p:cNvPr id="9" name="직사각형 8"/>
          <p:cNvSpPr/>
          <p:nvPr/>
        </p:nvSpPr>
        <p:spPr>
          <a:xfrm>
            <a:off x="974785" y="2493035"/>
            <a:ext cx="4313207" cy="1837426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69676" y="3951211"/>
            <a:ext cx="220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Progress: completed!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93186" y="2122176"/>
            <a:ext cx="2323381" cy="183742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859656" y="2489819"/>
            <a:ext cx="23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Progress: completed!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09291" y="2544928"/>
            <a:ext cx="327804" cy="3278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0" name="타원 29"/>
          <p:cNvSpPr/>
          <p:nvPr/>
        </p:nvSpPr>
        <p:spPr>
          <a:xfrm>
            <a:off x="5486400" y="2325311"/>
            <a:ext cx="327804" cy="3278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32" name="타원 31"/>
          <p:cNvSpPr/>
          <p:nvPr/>
        </p:nvSpPr>
        <p:spPr>
          <a:xfrm>
            <a:off x="7889748" y="2198661"/>
            <a:ext cx="327804" cy="327804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3" name="타원 32"/>
          <p:cNvSpPr/>
          <p:nvPr/>
        </p:nvSpPr>
        <p:spPr>
          <a:xfrm>
            <a:off x="7472358" y="4265256"/>
            <a:ext cx="327804" cy="32780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366215" y="3578468"/>
            <a:ext cx="229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Avoiding overfitting: incomplete!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94262" y="2248443"/>
            <a:ext cx="2323381" cy="18374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직사각형 38"/>
          <p:cNvSpPr/>
          <p:nvPr/>
        </p:nvSpPr>
        <p:spPr>
          <a:xfrm>
            <a:off x="6685472" y="4080815"/>
            <a:ext cx="4804913" cy="183742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6835" y="5565741"/>
            <a:ext cx="23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Progress: completed!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369" y="5862214"/>
            <a:ext cx="816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 GAN model is still suffer from overfitting yet</a:t>
            </a:r>
          </a:p>
          <a:p>
            <a:r>
              <a:rPr lang="en-US" dirty="0" smtClean="0"/>
              <a:t>The training data is perfectly predicted, but the testing data is not perfectly predicted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Problem</a:t>
            </a:r>
            <a:endParaRPr lang="en-GB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GAN program has been completed, however, it is still suffer from </a:t>
            </a:r>
            <a:r>
              <a:rPr lang="en-US" dirty="0" smtClean="0"/>
              <a:t>overfitting</a:t>
            </a:r>
          </a:p>
          <a:p>
            <a:r>
              <a:rPr lang="en-US" dirty="0" smtClean="0"/>
              <a:t>I have tried some regularization technique such as L1, L2 regularization and Dropout function, but the result is still the same</a:t>
            </a:r>
          </a:p>
          <a:p>
            <a:r>
              <a:rPr lang="en-US" dirty="0" smtClean="0"/>
              <a:t>I think the main problem is because of the size of training data:</a:t>
            </a:r>
          </a:p>
          <a:p>
            <a:pPr lvl="1"/>
            <a:r>
              <a:rPr lang="en-US" dirty="0" smtClean="0"/>
              <a:t>Currently it is only </a:t>
            </a:r>
            <a:r>
              <a:rPr lang="en-US" dirty="0" smtClean="0">
                <a:solidFill>
                  <a:srgbClr val="FF0000"/>
                </a:solidFill>
              </a:rPr>
              <a:t>10000 records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FF0000"/>
                </a:solidFill>
              </a:rPr>
              <a:t>the number of distinct target = 3 amino acids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So, this is really a big problem!</a:t>
            </a:r>
          </a:p>
          <a:p>
            <a:pPr lvl="1"/>
            <a:r>
              <a:rPr lang="en-US" dirty="0" smtClean="0"/>
              <a:t>Currently my PC cannot process the record &gt; 10000 samples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difficulty</a:t>
            </a:r>
            <a:endParaRPr lang="en-GB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tried an online kernel (free) supporting multi GPU resources, such as Google </a:t>
            </a:r>
            <a:r>
              <a:rPr lang="en-US" dirty="0" err="1"/>
              <a:t>Colabs</a:t>
            </a:r>
            <a:r>
              <a:rPr lang="en-US" dirty="0"/>
              <a:t> and </a:t>
            </a:r>
            <a:r>
              <a:rPr lang="en-US" dirty="0" err="1"/>
              <a:t>Kaggle</a:t>
            </a:r>
            <a:r>
              <a:rPr lang="en-US" dirty="0" smtClean="0"/>
              <a:t>. However</a:t>
            </a:r>
            <a:r>
              <a:rPr lang="en-US" dirty="0"/>
              <a:t>, it seems the multi GPU services do not work in a free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I need a multi-GPU resource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the </a:t>
            </a:r>
            <a:r>
              <a:rPr lang="en-US" dirty="0" err="1" smtClean="0">
                <a:solidFill>
                  <a:srgbClr val="FF0000"/>
                </a:solidFill>
              </a:rPr>
              <a:t>Daewong</a:t>
            </a:r>
            <a:r>
              <a:rPr lang="en-US" dirty="0" smtClean="0">
                <a:solidFill>
                  <a:srgbClr val="FF0000"/>
                </a:solidFill>
              </a:rPr>
              <a:t> can lend me a resource to process my GAN, it will be helpful to finish this project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70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Last week job:</a:t>
            </a:r>
            <a:endParaRPr lang="en-GB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to run my GAN (&gt;10000 records) </a:t>
            </a:r>
            <a:r>
              <a:rPr lang="en-US" dirty="0" smtClean="0"/>
              <a:t>with</a:t>
            </a:r>
            <a:r>
              <a:rPr lang="en-US" dirty="0" smtClean="0"/>
              <a:t> multi GPU in Google </a:t>
            </a:r>
            <a:r>
              <a:rPr lang="en-US" dirty="0" err="1" smtClean="0"/>
              <a:t>Colab</a:t>
            </a:r>
            <a:r>
              <a:rPr lang="en-US" dirty="0" smtClean="0"/>
              <a:t> and </a:t>
            </a:r>
            <a:r>
              <a:rPr lang="en-US" dirty="0" err="1" smtClean="0"/>
              <a:t>Kaggle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Result: It doe not work with my free account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Waiting for a better resource from </a:t>
            </a:r>
            <a:r>
              <a:rPr lang="en-US" dirty="0" err="1"/>
              <a:t>Daewong</a:t>
            </a:r>
            <a:r>
              <a:rPr lang="en-US" dirty="0"/>
              <a:t> to process whole data of </a:t>
            </a:r>
            <a:r>
              <a:rPr lang="en-US" dirty="0" err="1" smtClean="0"/>
              <a:t>BindingDB</a:t>
            </a:r>
            <a:r>
              <a:rPr lang="en-US" dirty="0" smtClean="0"/>
              <a:t>, such as AWS, or </a:t>
            </a:r>
            <a:r>
              <a:rPr lang="en-US" dirty="0" err="1" smtClean="0"/>
              <a:t>Daewong</a:t>
            </a:r>
            <a:r>
              <a:rPr lang="en-US" dirty="0" smtClean="0"/>
              <a:t> server.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24464" y="3708906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This week job: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15984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Thank you</a:t>
            </a:r>
            <a:endParaRPr lang="en-GB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Imam Mustafa Kamal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C48-1DE3-4804-8AA7-5EECA8FFC0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40801</TotalTime>
  <Words>304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De Novo Drug Design using GAN</vt:lpstr>
      <vt:lpstr>Framework</vt:lpstr>
      <vt:lpstr>Current Problem</vt:lpstr>
      <vt:lpstr>Current difficulty</vt:lpstr>
      <vt:lpstr>Last week job: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DB</dc:title>
  <dc:creator>Imam Mustafa Kamal</dc:creator>
  <cp:lastModifiedBy>Imam Mustafa Kamal</cp:lastModifiedBy>
  <cp:revision>764</cp:revision>
  <dcterms:created xsi:type="dcterms:W3CDTF">2021-03-02T07:01:12Z</dcterms:created>
  <dcterms:modified xsi:type="dcterms:W3CDTF">2021-07-21T04:54:49Z</dcterms:modified>
</cp:coreProperties>
</file>