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1825" r:id="rId3"/>
    <p:sldId id="2005" r:id="rId4"/>
    <p:sldId id="1933" r:id="rId5"/>
    <p:sldId id="1919" r:id="rId7"/>
    <p:sldId id="1962" r:id="rId8"/>
    <p:sldId id="1960" r:id="rId9"/>
    <p:sldId id="1991" r:id="rId10"/>
    <p:sldId id="1961" r:id="rId11"/>
    <p:sldId id="199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FFFF"/>
    <a:srgbClr val="0099FA"/>
    <a:srgbClr val="3B54BF"/>
    <a:srgbClr val="080B1A"/>
    <a:srgbClr val="33CCFF"/>
    <a:srgbClr val="0BF1F5"/>
    <a:srgbClr val="A6A5B0"/>
    <a:srgbClr val="111111"/>
    <a:srgbClr val="030D15"/>
    <a:srgbClr val="1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-948" y="-318"/>
      </p:cViewPr>
      <p:guideLst>
        <p:guide orient="horz" pos="1784"/>
        <p:guide pos="39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印品黑体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Title</a:t>
            </a:r>
            <a:endParaRPr lang="en-US" strike="noStrike" noProof="1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Text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fontAlgn="auto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印品黑体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印品黑体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印品黑体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印品黑体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印品黑体" panose="00000500000000000000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印品黑体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印品黑体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印品黑体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印品黑体" panose="00000500000000000000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印品黑体" panose="00000500000000000000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印品黑体" panose="00000500000000000000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印品黑体" panose="00000500000000000000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印品黑体" panose="00000500000000000000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1270"/>
            <a:ext cx="12207240" cy="6866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3175"/>
            <a:ext cx="12207240" cy="6866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4445"/>
            <a:ext cx="12207240" cy="6866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12185015" cy="6854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2207240" cy="6866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-4445"/>
            <a:ext cx="12185015" cy="6854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12207240" cy="6866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0795"/>
            <a:ext cx="12207240" cy="6866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4605"/>
            <a:ext cx="12164695" cy="6842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自定义</PresentationFormat>
  <Paragraphs>0</Paragraphs>
  <Slides>9</Slides>
  <Notes>33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印品黑体</vt:lpstr>
      <vt:lpstr>微软雅黑</vt:lpstr>
      <vt:lpstr>Arial Unicode MS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黑洞</dc:title>
  <dc:creator/>
  <cp:lastModifiedBy>龙龙龙</cp:lastModifiedBy>
  <cp:revision>428</cp:revision>
  <dcterms:created xsi:type="dcterms:W3CDTF">2019-04-15T14:34:00Z</dcterms:created>
  <dcterms:modified xsi:type="dcterms:W3CDTF">2021-12-07T13:32:54Z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