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Poppins Light" panose="00000400000000000000" pitchFamily="2" charset="0"/>
      <p:regular r:id="rId13"/>
    </p:embeddedFont>
    <p:embeddedFont>
      <p:font typeface="Roboto Light"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wara Rao Bellamkonda" userId="7b8cb91e07d656f5" providerId="LiveId" clId="{1352F357-D929-418C-A767-B0E758E68BE8}"/>
    <pc:docChg chg="undo custSel modSld">
      <pc:chgData name="Venkateswara Rao Bellamkonda" userId="7b8cb91e07d656f5" providerId="LiveId" clId="{1352F357-D929-418C-A767-B0E758E68BE8}" dt="2024-10-20T09:25:20.399" v="15" actId="478"/>
      <pc:docMkLst>
        <pc:docMk/>
      </pc:docMkLst>
      <pc:sldChg chg="delSp modSp mod">
        <pc:chgData name="Venkateswara Rao Bellamkonda" userId="7b8cb91e07d656f5" providerId="LiveId" clId="{1352F357-D929-418C-A767-B0E758E68BE8}" dt="2024-10-20T09:25:20.399" v="15" actId="478"/>
        <pc:sldMkLst>
          <pc:docMk/>
          <pc:sldMk cId="0" sldId="256"/>
        </pc:sldMkLst>
        <pc:spChg chg="del">
          <ac:chgData name="Venkateswara Rao Bellamkonda" userId="7b8cb91e07d656f5" providerId="LiveId" clId="{1352F357-D929-418C-A767-B0E758E68BE8}" dt="2024-10-20T09:25:20.399" v="15" actId="478"/>
          <ac:spMkLst>
            <pc:docMk/>
            <pc:sldMk cId="0" sldId="256"/>
            <ac:spMk id="6" creationId="{00000000-0000-0000-0000-000000000000}"/>
          </ac:spMkLst>
        </pc:spChg>
        <pc:spChg chg="del mod">
          <ac:chgData name="Venkateswara Rao Bellamkonda" userId="7b8cb91e07d656f5" providerId="LiveId" clId="{1352F357-D929-418C-A767-B0E758E68BE8}" dt="2024-10-20T09:25:12.316" v="13" actId="478"/>
          <ac:spMkLst>
            <pc:docMk/>
            <pc:sldMk cId="0" sldId="256"/>
            <ac:spMk id="8" creationId="{00000000-0000-0000-0000-000000000000}"/>
          </ac:spMkLst>
        </pc:spChg>
        <pc:picChg chg="del">
          <ac:chgData name="Venkateswara Rao Bellamkonda" userId="7b8cb91e07d656f5" providerId="LiveId" clId="{1352F357-D929-418C-A767-B0E758E68BE8}" dt="2024-10-20T09:25:14.475" v="14" actId="478"/>
          <ac:picMkLst>
            <pc:docMk/>
            <pc:sldMk cId="0" sldId="256"/>
            <ac:picMk id="7" creationId="{00000000-0000-0000-0000-000000000000}"/>
          </ac:picMkLst>
        </pc:picChg>
      </pc:sldChg>
      <pc:sldChg chg="addSp delSp mod">
        <pc:chgData name="Venkateswara Rao Bellamkonda" userId="7b8cb91e07d656f5" providerId="LiveId" clId="{1352F357-D929-418C-A767-B0E758E68BE8}" dt="2024-10-20T09:23:18.191" v="3" actId="9405"/>
        <pc:sldMkLst>
          <pc:docMk/>
          <pc:sldMk cId="0" sldId="257"/>
        </pc:sldMkLst>
        <pc:inkChg chg="add del">
          <ac:chgData name="Venkateswara Rao Bellamkonda" userId="7b8cb91e07d656f5" providerId="LiveId" clId="{1352F357-D929-418C-A767-B0E758E68BE8}" dt="2024-10-20T09:23:06.101" v="1" actId="9405"/>
          <ac:inkMkLst>
            <pc:docMk/>
            <pc:sldMk cId="0" sldId="257"/>
            <ac:inkMk id="19" creationId="{55B0414D-0B9B-D3B5-1F4F-5A1B745083DE}"/>
          </ac:inkMkLst>
        </pc:inkChg>
        <pc:inkChg chg="add">
          <ac:chgData name="Venkateswara Rao Bellamkonda" userId="7b8cb91e07d656f5" providerId="LiveId" clId="{1352F357-D929-418C-A767-B0E758E68BE8}" dt="2024-10-20T09:23:10.849" v="2" actId="9405"/>
          <ac:inkMkLst>
            <pc:docMk/>
            <pc:sldMk cId="0" sldId="257"/>
            <ac:inkMk id="20" creationId="{F49A5DDB-47D8-FD0D-3B9C-3A8A48DF21FD}"/>
          </ac:inkMkLst>
        </pc:inkChg>
        <pc:inkChg chg="add">
          <ac:chgData name="Venkateswara Rao Bellamkonda" userId="7b8cb91e07d656f5" providerId="LiveId" clId="{1352F357-D929-418C-A767-B0E758E68BE8}" dt="2024-10-20T09:23:18.191" v="3" actId="9405"/>
          <ac:inkMkLst>
            <pc:docMk/>
            <pc:sldMk cId="0" sldId="257"/>
            <ac:inkMk id="21" creationId="{F3D4F0AF-8700-2862-BF27-227D3DF689B6}"/>
          </ac:inkMkLst>
        </pc:inkChg>
      </pc:sldChg>
      <pc:sldChg chg="addSp delSp mod">
        <pc:chgData name="Venkateswara Rao Bellamkonda" userId="7b8cb91e07d656f5" providerId="LiveId" clId="{1352F357-D929-418C-A767-B0E758E68BE8}" dt="2024-10-20T09:23:46.995" v="6" actId="9405"/>
        <pc:sldMkLst>
          <pc:docMk/>
          <pc:sldMk cId="0" sldId="258"/>
        </pc:sldMkLst>
        <pc:inkChg chg="add del">
          <ac:chgData name="Venkateswara Rao Bellamkonda" userId="7b8cb91e07d656f5" providerId="LiveId" clId="{1352F357-D929-418C-A767-B0E758E68BE8}" dt="2024-10-20T09:23:39.240" v="5" actId="9405"/>
          <ac:inkMkLst>
            <pc:docMk/>
            <pc:sldMk cId="0" sldId="258"/>
            <ac:inkMk id="19" creationId="{7906FDDB-2DF7-025C-5638-9FDBB282CD0B}"/>
          </ac:inkMkLst>
        </pc:inkChg>
        <pc:inkChg chg="add">
          <ac:chgData name="Venkateswara Rao Bellamkonda" userId="7b8cb91e07d656f5" providerId="LiveId" clId="{1352F357-D929-418C-A767-B0E758E68BE8}" dt="2024-10-20T09:23:46.995" v="6" actId="9405"/>
          <ac:inkMkLst>
            <pc:docMk/>
            <pc:sldMk cId="0" sldId="258"/>
            <ac:inkMk id="20" creationId="{1858C6B7-5E35-C0AB-4964-47AFD1E24577}"/>
          </ac:inkMkLst>
        </pc:inkChg>
      </pc:sldChg>
      <pc:sldChg chg="addSp mod">
        <pc:chgData name="Venkateswara Rao Bellamkonda" userId="7b8cb91e07d656f5" providerId="LiveId" clId="{1352F357-D929-418C-A767-B0E758E68BE8}" dt="2024-10-20T09:24:03.592" v="7" actId="9405"/>
        <pc:sldMkLst>
          <pc:docMk/>
          <pc:sldMk cId="0" sldId="259"/>
        </pc:sldMkLst>
        <pc:inkChg chg="add">
          <ac:chgData name="Venkateswara Rao Bellamkonda" userId="7b8cb91e07d656f5" providerId="LiveId" clId="{1352F357-D929-418C-A767-B0E758E68BE8}" dt="2024-10-20T09:24:03.592" v="7" actId="9405"/>
          <ac:inkMkLst>
            <pc:docMk/>
            <pc:sldMk cId="0" sldId="259"/>
            <ac:inkMk id="7" creationId="{482339B4-6354-BC37-D6C7-784F30B4A1E1}"/>
          </ac:inkMkLst>
        </pc:inkChg>
      </pc:sldChg>
      <pc:sldChg chg="addSp mod">
        <pc:chgData name="Venkateswara Rao Bellamkonda" userId="7b8cb91e07d656f5" providerId="LiveId" clId="{1352F357-D929-418C-A767-B0E758E68BE8}" dt="2024-10-20T09:24:15.845" v="8" actId="9405"/>
        <pc:sldMkLst>
          <pc:docMk/>
          <pc:sldMk cId="0" sldId="261"/>
        </pc:sldMkLst>
        <pc:inkChg chg="add">
          <ac:chgData name="Venkateswara Rao Bellamkonda" userId="7b8cb91e07d656f5" providerId="LiveId" clId="{1352F357-D929-418C-A767-B0E758E68BE8}" dt="2024-10-20T09:24:15.845" v="8" actId="9405"/>
          <ac:inkMkLst>
            <pc:docMk/>
            <pc:sldMk cId="0" sldId="261"/>
            <ac:inkMk id="14" creationId="{22273966-A37C-0A9E-843E-FC625F9B9126}"/>
          </ac:inkMkLst>
        </pc:inkChg>
      </pc:sldChg>
      <pc:sldChg chg="addSp mod">
        <pc:chgData name="Venkateswara Rao Bellamkonda" userId="7b8cb91e07d656f5" providerId="LiveId" clId="{1352F357-D929-418C-A767-B0E758E68BE8}" dt="2024-10-20T09:24:28.710" v="9" actId="9405"/>
        <pc:sldMkLst>
          <pc:docMk/>
          <pc:sldMk cId="0" sldId="262"/>
        </pc:sldMkLst>
        <pc:inkChg chg="add">
          <ac:chgData name="Venkateswara Rao Bellamkonda" userId="7b8cb91e07d656f5" providerId="LiveId" clId="{1352F357-D929-418C-A767-B0E758E68BE8}" dt="2024-10-20T09:24:28.710" v="9" actId="9405"/>
          <ac:inkMkLst>
            <pc:docMk/>
            <pc:sldMk cId="0" sldId="262"/>
            <ac:inkMk id="12" creationId="{3FAF3FD6-91D1-D27C-AF6B-6ED194DD13BB}"/>
          </ac:inkMkLst>
        </pc:inkChg>
      </pc:sldChg>
      <pc:sldChg chg="addSp mod">
        <pc:chgData name="Venkateswara Rao Bellamkonda" userId="7b8cb91e07d656f5" providerId="LiveId" clId="{1352F357-D929-418C-A767-B0E758E68BE8}" dt="2024-10-20T09:24:41.752" v="10" actId="9405"/>
        <pc:sldMkLst>
          <pc:docMk/>
          <pc:sldMk cId="0" sldId="263"/>
        </pc:sldMkLst>
        <pc:inkChg chg="add">
          <ac:chgData name="Venkateswara Rao Bellamkonda" userId="7b8cb91e07d656f5" providerId="LiveId" clId="{1352F357-D929-418C-A767-B0E758E68BE8}" dt="2024-10-20T09:24:41.752" v="10" actId="9405"/>
          <ac:inkMkLst>
            <pc:docMk/>
            <pc:sldMk cId="0" sldId="263"/>
            <ac:inkMk id="13" creationId="{DB169A76-1C1E-2D2D-A05F-C79F5857844F}"/>
          </ac:inkMkLst>
        </pc:inkChg>
      </pc:sldChg>
      <pc:sldChg chg="addSp mod">
        <pc:chgData name="Venkateswara Rao Bellamkonda" userId="7b8cb91e07d656f5" providerId="LiveId" clId="{1352F357-D929-418C-A767-B0E758E68BE8}" dt="2024-10-20T09:24:54.207" v="11" actId="9405"/>
        <pc:sldMkLst>
          <pc:docMk/>
          <pc:sldMk cId="0" sldId="265"/>
        </pc:sldMkLst>
        <pc:inkChg chg="add">
          <ac:chgData name="Venkateswara Rao Bellamkonda" userId="7b8cb91e07d656f5" providerId="LiveId" clId="{1352F357-D929-418C-A767-B0E758E68BE8}" dt="2024-10-20T09:24:54.207" v="11" actId="9405"/>
          <ac:inkMkLst>
            <pc:docMk/>
            <pc:sldMk cId="0" sldId="265"/>
            <ac:inkMk id="19" creationId="{56EC10F3-68BB-54E0-6D5D-5DE33C17791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3:10.848"/>
    </inkml:context>
    <inkml:brush xml:id="br0">
      <inkml:brushProperty name="width" value="0.35" units="cm"/>
      <inkml:brushProperty name="height" value="0.35" units="cm"/>
    </inkml:brush>
  </inkml:definitions>
  <inkml:trace contextRef="#ctx0" brushRef="#br0">1 35 24575,'581'18'0,"316"-3"0,-576-17 0,1444 2 0,-1746-2 0,-1 0 0,0-1 0,0-1 0,0-1 0,27-10 0,-23 7 0,0 1 0,46-8 0,7 10 0,101 7 0,-56 0 0,-72-3 0,58 3 0,-102-2 0,0 1 0,0 0 0,0 0 0,-1 0 0,1 0 0,0 1 0,0-1 0,-1 1 0,1 0 0,-1 0 0,0 1 0,1-1 0,-1 0 0,3 4 0,-1 0 0,0 0 0,0 0 0,-1 0 0,0 0 0,0 1 0,-1 0 0,3 7 0,1 5 0,-1 0 0,-1 0 0,-1 1 0,3 36 0,-4 139 0,-5-112 0,3-79 0,-1 1 0,0-1 0,0 1 0,-1-1 0,1 0 0,-1 1 0,0-1 0,0 0 0,0 0 0,-1 0 0,1 0 0,-1 0 0,0 0 0,0 0 0,-1 0 0,1-1 0,-1 1 0,0-1 0,0 0 0,0 0 0,0 0 0,0 0 0,-1 0 0,1-1 0,-1 1 0,0-1 0,0 0 0,0 0 0,0-1 0,0 1 0,-7 1 0,-29 9 0,0-1 0,-1-3 0,0-1 0,0-2 0,0-1 0,-1-3 0,-62-5 0,82 0 0,0-1 0,0 0 0,0-2 0,0-1 0,-24-12 0,-24-10 0,50 25 0,-39-8 0,-17-4 0,49 7 0,-1 2 0,0 0 0,0 2 0,0 1 0,-39-1 0,-74-8 0,11 0 0,-285 14 0,179 31 0,168-18 0,-1-4 0,-81 1 0,-810-11 0,920 3 0,-59 10 0,-12 2 0,-219-11-28,226-3-1309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3:18.190"/>
    </inkml:context>
    <inkml:brush xml:id="br0">
      <inkml:brushProperty name="width" value="0.35" units="cm"/>
      <inkml:brushProperty name="height" value="0.35" units="cm"/>
    </inkml:brush>
  </inkml:definitions>
  <inkml:trace contextRef="#ctx0" brushRef="#br0">565 84 24575,'-76'0'0,"3"-2"0,0 4 0,-116 17 0,155-14 0,23-3 0,-1-1 0,1 1 0,-1 1 0,1 0 0,0 1 0,0 0 0,-18 10 0,28-14 0,0 1 0,0 0 0,0 0 0,0 0 0,0 0 0,1 0 0,-1 0 0,0 0 0,1 0 0,-1 0 0,1 0 0,-1 0 0,1 0 0,-1 0 0,1 1 0,0-1 0,-1 0 0,1 0 0,0 1 0,0-1 0,0 0 0,0 0 0,0 0 0,0 1 0,1-1 0,-1 0 0,0 0 0,0 0 0,1 1 0,-1-1 0,1 0 0,-1 0 0,1 0 0,0 0 0,-1 0 0,1 0 0,0 0 0,0 0 0,0 0 0,0 0 0,1 0 0,6 8 0,0 0 0,1-1 0,12 9 0,-13-10 0,10 6 0,0-1 0,1 0 0,0-2 0,0 0 0,1-1 0,1-1 0,41 11 0,58 15 0,-24-6 0,-74-20 0,1-1 0,0 0 0,1-2 0,34 3 0,199-7 0,-118-3 0,501-49 0,-427 15 0,-32 4 0,-111 25 0,-1 4 0,72 5 0,-23 1 0,513-3 0,-586-2 0,65-12 0,32-2 0,-115 16 0,-11 0 0,0 0 0,1-1 0,-1 0 0,0-2 0,0 0 0,0-1 0,21-7 0,13-7 0,1 2 0,90-16 0,-26 7 0,-88 17 0,36-16 0,-45 17 0,0-1 0,1 2 0,-1 1 0,36-6 0,-48 10 0,142-19 0,-130 17 0,0-2 0,0 0 0,-1-1 0,0 0 0,32-18 0,-34 12 0,-25 9 0,-31 9 0,34-5 0,-36 5 0,-1-2 0,-44-2 0,-25 2 0,37 10 0,57-9 0,-1-1 0,-21 2 0,36-6 0,0 0 0,0 1 0,0-1 0,0 1 0,0 1 0,0-1 0,0 0 0,1 1 0,-1 0 0,0 0 0,1 1 0,-7 4 0,9-5 0,0 0 0,1 0 0,-1 0 0,1 0 0,-1 0 0,1 1 0,0-1 0,0 1 0,0-1 0,0 1 0,0-1 0,0 1 0,1-1 0,0 1 0,-1 0 0,1-1 0,0 1 0,0 0 0,0-1 0,1 1 0,-1-1 0,0 1 0,1 0 0,0-1 0,1 4 0,0 1 0,1-1 0,0 0 0,0 0 0,0 0 0,0 0 0,1-1 0,0 1 0,1-1 0,-1 0 0,1 0 0,0-1 0,0 1 0,0-1 0,0 0 0,1 0 0,0-1 0,0 0 0,0 0 0,0 0 0,11 3 0,10 1 0,-1 0 0,1-2 0,46 3 0,-336-11 0,132 5 0,-525-2 0,603 3 0,-63 10 0,-52 3 0,134-15 0,-83-4 0,114 3 0,0 0 0,0-1 0,0 0 0,0 1 0,1-1 0,-1 0 0,0 0 0,1-1 0,-1 1 0,0-1 0,1 1 0,0-1 0,-1 0 0,1 0 0,0 0 0,0 0 0,0 0 0,0 0 0,0 0 0,1-1 0,-1 1 0,1-1 0,0 1 0,-1-1 0,1 0 0,0 0 0,0 1 0,0-4 0,-2-8 0,1 0 0,1 0 0,0 0 0,2-22 0,-1 15 0,1-35-1365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3:46.994"/>
    </inkml:context>
    <inkml:brush xml:id="br0">
      <inkml:brushProperty name="width" value="0.35" units="cm"/>
      <inkml:brushProperty name="height" value="0.35" units="cm"/>
    </inkml:brush>
  </inkml:definitions>
  <inkml:trace contextRef="#ctx0" brushRef="#br0">2891 405 24575,'-2263'0'0,"2234"-2"0,0-1 0,-36-7 0,32 3 0,-40-1 0,-30 7 0,71 3 0,0-2 0,1-2 0,-1 0 0,0-2 0,-34-9 0,62 11 0,1 1 0,-1-1 0,1 1 0,-1-1 0,1 0 0,0 0 0,0 0 0,0-1 0,0 1 0,0-1 0,0 0 0,1 0 0,-1 0 0,1 0 0,-4-5 0,3 2 0,1 0 0,-1 0 0,1-1 0,0 1 0,0 0 0,1-1 0,0 1 0,-1-13 0,2 11 0,0 0 0,0 0 0,1 1 0,0-1 0,0 0 0,1 1 0,0-1 0,0 1 0,0-1 0,1 1 0,1 0 0,-1 0 0,1 0 0,0 1 0,1-1 0,5-6 0,-3 7 0,1 0 0,-1 1 0,1 0 0,0 1 0,0-1 0,1 1 0,-1 1 0,1 0 0,0 0 0,0 0 0,0 1 0,17-1 0,9 1 0,0 1 0,39 5 0,-4-1 0,684-2 0,-393-2 0,-334 0 0,-1-2 0,41-9 0,-37 6 0,43-3 0,210 7 0,-154 4 0,135-15 0,418-8 0,-466 23 0,-146-1 0,131 17 0,-152-12 0,-1-3 0,54-2 0,46 2 0,-127 1 0,0 0 0,-1 1 0,0 1 0,22 10 0,20 6 0,20 8 0,-54-19 0,50 14 0,-69-23 0,0-1 0,-1 2 0,1-1 0,-1 1 0,1 0 0,-1 1 0,0 0 0,0 1 0,0-1 0,-1 1 0,0 1 0,0 0 0,0 0 0,-1 0 0,0 0 0,0 1 0,0 0 0,5 10 0,-3-1 0,-2 1 0,0-1 0,-1 1 0,0 0 0,-2 0 0,3 33 0,-4-10 0,-2-1 0,-5 39 0,5-71 0,-1 0 0,0 0 0,0 0 0,-1 0 0,1-1 0,-1 1 0,-1-1 0,1 1 0,-1-1 0,0 0 0,-1 0 0,0 0 0,0 0 0,0-1 0,0 1 0,-1-1 0,0 0 0,0 0 0,0-1 0,-1 0 0,1 0 0,-1 0 0,0-1 0,0 1 0,-1-1 0,1-1 0,-1 1 0,1-1 0,-1 0 0,0-1 0,1 0 0,-1 0 0,-8 0 0,-53 2 0,-111-9 0,160 3 0,0-1 0,1-1 0,-1-1 0,1 0 0,-17-10 0,-26-8 0,-34-16 0,63 25 0,-54-16 0,82 30 0,1 0 0,0 0 0,0 0 0,0-1 0,-1 1 0,1-1 0,1 1 0,-1-1 0,0 0 0,0 0 0,1 0 0,-1-1 0,1 1 0,0-1 0,-1 1 0,1-1 0,0 0 0,1 0 0,-1 0 0,0 0 0,-1-4 0,3 4 0,-1 0 0,1 0 0,-1 0 0,1 0 0,0 0 0,1 1 0,-1-1 0,0 0 0,1 0 0,0 0 0,-1 0 0,1 1 0,0-1 0,0 0 0,1 1 0,-1-1 0,0 0 0,1 1 0,0 0 0,0-1 0,-1 1 0,1 0 0,1 0 0,-1 0 0,2-1 0,11-10 0,1 2 0,0 0 0,1 1 0,0 0 0,1 2 0,35-13 0,2 5 0,60-10 0,-92 22 0,26-8 0,-30 6 0,0 1 0,1 1 0,-1 1 0,21-1 0,-36 4 0,1 0 0,-1 0 0,0 0 0,1 1 0,-1 0 0,0-1 0,1 2 0,-1-1 0,0 0 0,0 1 0,0 0 0,0 0 0,0 0 0,-1 0 0,1 1 0,-1-1 0,1 1 0,-1 0 0,0 0 0,0 1 0,0-1 0,0 0 0,2 6 0,-3-7 0,-1 1 0,1-1 0,-1 1 0,0 0 0,0 0 0,0 0 0,0 0 0,-1 0 0,1 0 0,-1 0 0,0 0 0,0 0 0,0 0 0,0 0 0,0 0 0,-1 0 0,0 5 0,-1-4 0,0 1 0,0-1 0,0 0 0,0 0 0,-1 0 0,0 0 0,0-1 0,0 1 0,0-1 0,-6 6 0,-1-2 0,0 1 0,0-2 0,-1 1 0,1-1 0,-2-1 0,1 0 0,-24 6 0,3-5 0,0-2 0,0-1 0,-1-2 0,-52-4 0,13 1 0,54 0 0,0-1 0,1 0 0,-1-1 0,1-1 0,0 0 0,0-2 0,-23-11 0,21 9 0,-1 0 0,0 2 0,0 0 0,-42-7 0,-182-17 0,168 16 0,50 9 0,0 1 0,-42-2 0,46 5 0,0-1 0,0-1 0,0-2 0,1 0 0,-37-16 0,-31-8 0,21 14 0,67 16 0,1 0 0,0 0 0,0 0 0,0 0 0,0 0 0,-1 0 0,1 0 0,0 0 0,0 0 0,0 0 0,0 0 0,-1 0 0,1 0 0,0 0 0,0 0 0,0 0 0,-1 0 0,1 0 0,0 0 0,0 0 0,0 0 0,0 0 0,-1-1 0,1 1 0,0 0 0,0 0 0,0 0 0,0 0 0,0 0 0,-1 0 0,1-1 0,0 1 0,0 0 0,0 0 0,0 0 0,0 0 0,0 0 0,0-1 0,0 1 0,0 0 0,0 0 0,0 0 0,0-1 0,0 1 0,0 0 0,0 0 0,0 0 0,0 0 0,0-1 0,0 1 0,0 0 0,12-6 0,23-1 0,52-4 0,1 4 0,168 9 0,-238-1 0,0 2 0,0 0 0,0 1 0,-1 1 0,1 0 0,-1 2 0,-1 0 0,1 0 0,-1 2 0,-1 0 0,1 1 0,25 22 0,-10-8 0,-22-19 0,-1 2 0,0-1 0,0 1 0,0 0 0,-1 1 0,6 9 0,-11-14 0,0 0 0,0 0 0,-1 1 0,1-1 0,-1 1 0,0-1 0,0 1 0,-1 0 0,1-1 0,-1 1 0,1 0 0,-1-1 0,0 1 0,-1 0 0,1 0 0,-1-1 0,1 1 0,-1 0 0,0-1 0,-1 1 0,-1 4 0,-13 23 0,0 0 0,-2-1 0,-29 37 0,39-56 0,0-1 0,-1 0 0,0 0 0,-1-1 0,0 0 0,0 0 0,-1-1 0,0 0 0,0-1 0,-1-1 0,0 0 0,0 0 0,0-1 0,-1-1 0,0 0 0,0-1 0,0 0 0,-25 2 0,21-4 0,1-1 0,-1 0 0,1-2 0,-1 0 0,1 0 0,0-2 0,-28-9 0,2-4 0,-59-32 0,49 21 0,32 20 0,-1 0 0,0 1 0,-43-8 0,-3-1 0,18 5 0,-83-9 0,87 14 0,-91-4 0,-192 7 0,153 6 0,133-1 0,0 3 0,-63 14 0,92-17 0,-89 27 0,74-19 0,0-2 0,0-1 0,-32 3 0,-47 5 0,-35 2 0,-479-14 0,313-6 0,178 3 0,158-2 0,1-1 0,-1-2 0,51-15 0,37-6 0,-57 21-300,82 4 1,-116 1-467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4:03.591"/>
    </inkml:context>
    <inkml:brush xml:id="br0">
      <inkml:brushProperty name="width" value="0.35" units="cm"/>
      <inkml:brushProperty name="height" value="0.35" units="cm"/>
    </inkml:brush>
  </inkml:definitions>
  <inkml:trace contextRef="#ctx0" brushRef="#br0">225 1 24575,'1983'0'0,"-1947"1"0,59 12 0,10 0 0,414-7 0,-287-9 0,1046 3 0,-1273 0 0,0 0 0,-1 0 0,1 0 0,0 1 0,-1-1 0,1 1 0,-1 0 0,1 0 0,-1 1 0,1-1 0,-1 1 0,0 0 0,0 0 0,0 1 0,0-1 0,0 1 0,0 0 0,-1 0 0,1 0 0,-1 1 0,0-1 0,0 1 0,0-1 0,0 1 0,-1 0 0,0 0 0,1 1 0,-1-1 0,-1 0 0,1 1 0,-1-1 0,0 1 0,0-1 0,1 6 0,2 27 0,-2 1 0,-1 0 0,-8 63 0,-20 27 0,26-121 0,1-1 0,-1 0 0,-1 0 0,1 0 0,-1 0 0,0-1 0,0 1 0,-1 0 0,0-1 0,0 0 0,0 1 0,0-1 0,-1 0 0,0-1 0,0 1 0,0-1 0,-6 5 0,-27 29 0,31-30 0,-1-1 0,1 0 0,-2 0 0,1-1 0,-1 0 0,0 0 0,-14 7 0,1-3 0,-2-2 0,1-1 0,-1 0 0,0-2 0,0 0 0,-1-2 0,1-1 0,-36 0 0,3-5 0,1-2 0,-82-18 0,110 16 0,0-1 0,-42-20 0,0 0 0,44 20 0,0 2 0,0 0 0,0 2 0,-35-2 0,-105 5 0,38 2 0,-116-15 0,-44-2 0,-750 15 0,496 3 0,487-5 0,-84-14 0,85 9 0,-25-6 0,39 6 0,-75-5 0,-90 16 0,-92-5 0,283 1 0,0 0 0,0-1 0,1-1 0,-1 0 0,0 0 0,1-1 0,-17-8 0,25 10 0,0-1 0,-1 0 0,1 0 0,0 0 0,0 0 0,1 0 0,-1-1 0,1 1 0,-1-1 0,1 0 0,0 0 0,1-1 0,-1 1 0,1 0 0,0-1 0,0 0 0,0 1 0,0-1 0,1 0 0,0 0 0,-1-9 0,0-3 0,1 0 0,0-1 0,1 1 0,1 0 0,6-31 0,-6 43 0,0 1 0,1-1 0,-1 1 0,1 0 0,0 0 0,0 0 0,0 0 0,0 0 0,1 0 0,0 0 0,0 1 0,0-1 0,0 1 0,0 0 0,1 0 0,-1 0 0,1 0 0,0 1 0,0 0 0,0 0 0,0 0 0,0 0 0,1 0 0,-1 1 0,0 0 0,8-2 0,-6 2 0,1 0 0,-1 0 0,0 1 0,1 0 0,-1 0 0,0 0 0,1 1 0,-1 0 0,0 0 0,0 1 0,0-1 0,1 2 0,7 3 0,-9-3 0,-1 0 0,0 0 0,0 0 0,0 1 0,0 0 0,-1 0 0,1 0 0,-1 0 0,0 0 0,0 1 0,-1-1 0,1 1 0,-1 0 0,0 0 0,0 0 0,2 9 0,8 40 0,-2 1 0,4 59 0,-14-63 0,-1-39 0,1 0 0,0 0 0,1-1 0,0 1 0,0 0 0,6 15 0,-6-24 0,1-1 0,-1 1 0,1 0 0,0-1 0,0 1 0,0-1 0,0 0 0,1 1 0,-1-1 0,1 0 0,-1 0 0,1-1 0,0 1 0,-1-1 0,1 1 0,0-1 0,0 0 0,0 0 0,0 0 0,0 0 0,1-1 0,-1 1 0,3-1 0,12 2 0,0-1 0,36-4 0,-31 2 0,765-5 0,-455 8 0,1062-2 0,-1345-2 0,60-11 0,12-1 0,103-9 0,-49 7 0,-9 2 0,-115 4 0,69-22 0,-50 11 0,-33 12 0,-11 2 0,0 0 0,40-18 0,-29 7 0,-36 13 0,-9 2 0,-12 2 0,-101-7 0,1-6 0,-160-37 0,252 42 0,-1-1 0,1-1 0,1-1 0,0-2 0,1 0 0,-45-34 0,5 4 0,16 17 0,-1 2 0,-70-25 0,101 43 0,-13-4 0,-1 2 0,0 2 0,-40-5 0,20 4 0,-17 0 0,1 3 0,-101 6 0,62 1 0,-76 13 0,55-2 0,-21 4 0,-20 1 0,-329-16 0,251-4 0,227 4 0,1 1 0,-1 0 0,0 1 0,1 2 0,0 0 0,-27 12 0,16-6 0,-44 11 0,5-8 0,2 3 0,-118 48 0,184-66 0,0 1 0,0-1 0,1 1 0,-1 0 0,0 0 0,0 0 0,0 0 0,1 0 0,-1 0 0,1 1 0,-1-1 0,1 0 0,-1 1 0,1-1 0,0 1 0,0 0 0,0-1 0,0 1 0,0 0 0,0 0 0,0 0 0,0-1 0,1 1 0,-1 0 0,1 0 0,0 0 0,-1 0 0,1 0 0,0 3 0,1-2 0,0-1 0,0 1 0,0-1 0,0 1 0,1-1 0,-1 0 0,1 0 0,0 1 0,-1-1 0,1 0 0,0 0 0,0 0 0,1-1 0,-1 1 0,0-1 0,0 1 0,1-1 0,-1 1 0,1-1 0,-1 0 0,4 0 0,5 3 0,0 0 0,1-1 0,0-1 0,-1 0 0,1-1 0,0 0 0,0-1 0,15-1 0,12-4 0,45-11 0,-41 7 0,7-1 0,-14 2 0,1 1 0,57-3 0,262 11 0,-148 0 0,-42-16 0,-44 2 0,406 8 0,-297 7 0,-178-1 0,103 17 0,69 14 0,-149-23 0,-52-6 0,0 0 0,-1 1 0,24 7 0,-46-11 0,-1 0 0,0 0 0,0 0 0,1 0 0,-1 0 0,0 0 0,1 0 0,-1 0 0,0 0 0,1 0 0,-1 0 0,0 0 0,1 1 0,-1-1 0,0 0 0,0 0 0,1 0 0,-1 0 0,0 0 0,1 1 0,-1-1 0,0 0 0,0 0 0,0 1 0,1-1 0,-1 0 0,0 0 0,0 1 0,0-1 0,0 0 0,1 0 0,-1 1 0,0-1 0,0 0 0,0 1 0,0-1 0,0 1 0,-14-3 0,-133-76 0,113 57 0,-2 1 0,-1 2 0,-76-27 0,27 26 0,-116-11 0,59 19 0,-175 9 0,160 5 0,-589-3-1365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4:15.844"/>
    </inkml:context>
    <inkml:brush xml:id="br0">
      <inkml:brushProperty name="width" value="0.35" units="cm"/>
      <inkml:brushProperty name="height" value="0.35" units="cm"/>
    </inkml:brush>
  </inkml:definitions>
  <inkml:trace contextRef="#ctx0" brushRef="#br0">259 189 24575,'320'-21'0,"-118"4"0,643-16-713,-174 9 278,-208-21 939,131-3 140,-549 48-644,64 2 0,-97-1 0,-1 1 0,1 0 0,-1 1 0,0 0 0,0 0 0,0 2 0,12 6 0,103 46 0,-110-50 0,-1-1 0,1 0 0,0-1 0,0 0 0,1-1 0,-1-1 0,27 1 0,122-4 0,-87-3 0,-47 3 0,1 2 0,0 1 0,-1 1 0,0 2 0,0 1 0,31 11 0,-25-5 0,0-2 0,1-1 0,0-2 0,56 4 0,-87-12 0,0 0 0,0 1 0,0 0 0,-1 0 0,1 1 0,0-1 0,6 4 0,-10-4 0,-1 1 0,0-1 0,0 1 0,1-1 0,-1 1 0,0 0 0,-1 0 0,1 0 0,0 0 0,0 0 0,-1 1 0,1-1 0,-1 0 0,0 1 0,0-1 0,0 1 0,0-1 0,0 1 0,0-1 0,-1 1 0,1 3 0,2 25 0,-1 1 0,-2-1 0,-4 42 0,0 9 0,4-54 0,1-18 0,0 1 0,-1-1 0,-1 0 0,0 0 0,0 1 0,-1-1 0,0 0 0,-1 0 0,0-1 0,0 1 0,-7 13 0,4-14 0,1 0 0,-1 0 0,0-1 0,0 0 0,-8 8 0,10-13 0,1-1 0,-1 1 0,0 0 0,0-1 0,0 0 0,0 0 0,0 0 0,0-1 0,0 1 0,0-1 0,-1 0 0,-5 1 0,-34 1 0,0-1 0,0-2 0,-46-6 0,28-2 0,1-3 0,-81-26 0,-13-17 0,91 30 0,-68-17 0,55 25 0,0 4 0,-103-3 0,-160 14 0,173 3 0,-2668-1 0,2824-2 0,-28 2 0,38-1 0,-1 0 0,0 1 0,0-1 0,0 0 0,0 1 0,0 0 0,0-1 0,0 1 0,1 0 0,-1 0 0,0 0 0,1 0 0,-1 0 0,1 0 0,-2 2 0,2-3 0,1 1 0,0 0 0,0-1 0,-1 1 0,1-1 0,0 1 0,0 0 0,0-1 0,0 1 0,0 0 0,0-1 0,0 1 0,0 0 0,0-1 0,1 1 0,-1 0 0,0-1 0,0 1 0,0 0 0,1-1 0,-1 1 0,0-1 0,1 1 0,-1 0 0,1-1 0,-1 1 0,0-1 0,1 1 0,-1-1 0,1 0 0,-1 1 0,1-1 0,0 1 0,-1-1 0,2 1 0,24 15 0,-22-14 0,224 134 0,-214-126 0,-1 1 0,23 22 0,13 10 0,-41-38 0,-1-1 0,1 0 0,0-1 0,1 0 0,-1 0 0,1-1 0,-1 0 0,1 0 0,0-1 0,-1 0 0,1 0 0,14-2 0,5 0 0,-1-2 0,47-11 0,41-22 0,-12 3 0,-63 26 0,-1 2 0,0 1 0,1 2 0,60 5 0,-17 0 0,900-3 0,-793 16 0,-35-2 0,464-11 0,-319-5 0,-133 4 0,188-5 0,-287-3 0,80-19 0,-87 13 0,117-7 0,-167 18 0,-1 1 0,1-1 0,0-1 0,-1 0 0,0 0 0,0-1 0,0-1 0,0 0 0,13-6 0,-18 7 0,-1 0 0,1 0 0,-1-1 0,1 1 0,-1-1 0,0 0 0,0 0 0,-1 0 0,1-1 0,-1 1 0,0-1 0,0 0 0,-1 0 0,1 0 0,-1 0 0,0 0 0,0 0 0,-1-1 0,1-6 0,0 3 0,-1 0 0,0 0 0,-1-1 0,0 1 0,-1 0 0,0 0 0,-4-18 0,4 23 0,0 0 0,-1 1 0,1-1 0,-1 1 0,1 0 0,-1 0 0,0 0 0,-1 0 0,1 0 0,0 0 0,-1 0 0,1 0 0,-1 1 0,0 0 0,0-1 0,0 1 0,0 0 0,-1 0 0,1 1 0,0-1 0,-1 1 0,-5-2 0,-42-8 0,-60-6 0,77 15 0,1-3 0,0-1 0,0-1 0,1-2 0,-55-22 0,68 24 0,0 0 0,-1 1 0,0 1 0,-1 0 0,1 2 0,-1 0 0,1 2 0,-33 1 0,-12-2 0,-42-13 0,-4 1 0,-126-17 0,-1 1 0,104 25 0,-146-11 0,-109 4 0,291 13 0,71-3 0,0 0 0,-39-10 0,34 6 0,-36-2 0,5 4 0,-92 8 0,130 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4:28.709"/>
    </inkml:context>
    <inkml:brush xml:id="br0">
      <inkml:brushProperty name="width" value="0.35" units="cm"/>
      <inkml:brushProperty name="height" value="0.35" units="cm"/>
    </inkml:brush>
  </inkml:definitions>
  <inkml:trace contextRef="#ctx0" brushRef="#br0">65 0 24575,'33'0'0,"576"5"0,-4 28 0,550 104 0,-779-74 0,-132-38 0,54 12 0,-167-27 0,188-7 0,-153-6 0,-77 5 0,100-4 0,-186 1 0,0 1 0,-1 0 0,1 0 0,0-1 0,-1 0 0,1 1 0,-1-1 0,1 0 0,-1 0 0,1-1 0,-1 1 0,0 0 0,0-1 0,1 1 0,-1-1 0,0 0 0,0 0 0,-1 0 0,1 0 0,0 0 0,-1 0 0,1 0 0,-1-1 0,1 1 0,-1 0 0,0-1 0,0 1 0,0-1 0,-1 0 0,1 1 0,0-5 0,-1 3 0,0 0 0,0-1 0,0 1 0,-1 0 0,1 0 0,-1-1 0,0 1 0,0 0 0,-1 0 0,1 0 0,-1 0 0,0 0 0,0 0 0,0 1 0,0-1 0,-1 1 0,0-1 0,0 1 0,-4-4 0,-1 1 0,0 0 0,0 1 0,-1 0 0,0 0 0,0 1 0,0 0 0,-1 1 0,1 0 0,-1 0 0,0 1 0,-17-2 0,-13 1 0,-64 3 0,70 1 0,-95 0 0,-219 15 0,121 10 0,-153 22 0,145-15 0,-391 5 0,-317-40 0,925 1 0,-1-1 0,0-1 0,-22-6 0,19 3 0,-44-3 0,-274 6 0,174 5 0,84 1 0,-130 23 0,201-25 0,1 1 0,0 0 0,-1 1 0,1 0 0,0 1 0,-13 6 0,20-8 0,-1 0 0,1 1 0,0-1 0,0 1 0,1-1 0,-1 1 0,0 0 0,1 0 0,0 0 0,0 0 0,0 0 0,0 1 0,0-1 0,1 1 0,-1-1 0,1 1 0,0 0 0,0-1 0,0 1 0,0 5 0,1 4 0,0-1 0,0 1 0,2 0 0,-1-1 0,2 1 0,-1-1 0,2 0 0,0 0 0,8 17 0,-1-4 0,1-1 0,2 0 0,22 30 0,24 15 0,-52-61 0,0-1 0,0 0 0,0 0 0,1-1 0,0 0 0,14 7 0,-13-9 0,1-1 0,0 0 0,0-1 0,0 0 0,0 0 0,12-1 0,71-3 0,-42 0 0,29 0 0,223 4 0,-244 4 0,-1 4 0,66 19 0,-58-13 0,73 9 0,25-21 0,-18-2 0,-57 12 0,-59-8 0,42 3 0,431-6 0,-261-5 0,554 2 0,-768-2 0,0-1 0,50-12 0,-34 6 0,10-2 0,-19 3 0,1 2 0,51-3 0,-51 6 0,-1-2 0,0-1 0,-1-2 0,0-1 0,65-27 0,-67 23 0,1 2 0,0 2 0,0 1 0,0 1 0,1 3 0,40-2 0,-66 6 0,-5 1 0,0-1 0,0 0 0,0 0 0,0 0 0,0-1 0,0 1 0,0-1 0,-1 0 0,1 0 0,0 0 0,0-1 0,-1 1 0,5-3 0,-7 3 0,-1 1 0,0 0 0,0 0 0,0 0 0,0 0 0,0 0 0,0 0 0,0 0 0,0-1 0,1 1 0,-1 0 0,0 0 0,0 0 0,0 0 0,0 0 0,0-1 0,0 1 0,0 0 0,0 0 0,0 0 0,0 0 0,0 0 0,0-1 0,0 1 0,0 0 0,0 0 0,0 0 0,0 0 0,0 0 0,0-1 0,0 1 0,-1 0 0,1 0 0,0 0 0,0 0 0,0 0 0,0 0 0,0-1 0,0 1 0,0 0 0,0 0 0,-1 0 0,1 0 0,0 0 0,0 0 0,-10-5 0,-12 1 0,-47 0 0,47 3 0,0 0 0,0-1 0,-22-6 0,14 2 0,-1 2 0,0 0 0,-34 2 0,-8-2 0,-17-9 0,59 7 0,-35-3 0,41 7 0,-42-11 0,42 7 0,-45-4 0,-70-6 0,-26-1 0,117 15 0,-92-14 0,-73-16 0,110 20 0,-43-6 0,76 9 0,0 3 0,-125 7 0,71 2 0,81-3 0,21 1 0,-1-1 0,1 0 0,-1-2 0,-43-10 0,31 4 0,-54-6 0,21 4 0,-183-28 0,189 30 0,1 3 0,-1 2 0,-66 6 0,14-1 0,8-3 0,-119 3 0,109 13 0,74-7 0,-51 1 0,3-10 0,-36 2 0,97 6 0,23 0 0,18 3 0,17 1 0,1 0 0,0-2 0,0-1 0,43 5 0,-46-8 0,98 8 0,-13-2 0,-37-2 0,146 0 0,-198-8 0,0 2 0,-1 0 0,1 1 0,-1 1 0,23 10 0,-18-7 0,1-1 0,42 7 0,152 20 0,-156-21 0,-44-8 0,0 0 0,28 1 0,348-3 0,-200-6 0,383 3 0,-516-3 0,0-4 0,0-2 0,67-19 0,83-13 0,-110 26 0,-46 5 0,80-2 0,-102 9 0,55-9 0,-54 5 0,49-1 0,193 7 0,-125 2 0,-148-1 28,35-2 277,-40 2-370,0-1 0,1 1-1,-1 0 1,0-1 0,1 1-1,-1 0 1,0-1 0,0 1-1,0-1 1,1 0 0,-1 0-1,0 1 1,0-1 0,0 0 0,0 0-1,0 0 1,0 0 0,0 0-1,-1 0 1,1 0 0,0 0-1,0 0 1,-1-1 0,1 1-1,0-2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4:41.751"/>
    </inkml:context>
    <inkml:brush xml:id="br0">
      <inkml:brushProperty name="width" value="0.35" units="cm"/>
      <inkml:brushProperty name="height" value="0.35" units="cm"/>
    </inkml:brush>
  </inkml:definitions>
  <inkml:trace contextRef="#ctx0" brushRef="#br0">193 35 24575,'3007'0'0,"-2979"1"0,0 2 0,33 8 0,26 2 0,40 2 0,43 3 0,-27-2 0,-93-8 0,62 0 0,-75-8 0,-18-1 0,0 1 0,-1 1 0,38 6 0,-50-5 0,-1-1 0,1 1 0,-1 0 0,1 1 0,-1-1 0,0 1 0,0 0 0,0 1 0,0-1 0,0 1 0,-1 0 0,0 0 0,1 0 0,-2 1 0,1-1 0,6 11 0,-3-2 0,-1 0 0,0 1 0,-1 0 0,0 0 0,-1 0 0,-1 1 0,0 0 0,1 20 0,-2 17 0,-5 56 0,0-21 0,3-82 0,1-1 0,-1 1 0,-1-1 0,1 1 0,-1-1 0,0 1 0,0-1 0,0 1 0,0-1 0,-1 0 0,0 1 0,0-1 0,0 0 0,0 0 0,-1 0 0,1-1 0,-1 1 0,0-1 0,0 1 0,-1-1 0,1 0 0,-1 0 0,1 0 0,-1-1 0,0 1 0,0-1 0,0 0 0,0 0 0,0-1 0,-1 1 0,1-1 0,-1 0 0,1 0 0,-7 1 0,-35 4 0,-1-2 0,0-2 0,-51-5 0,38 2 0,40-1 0,1-1 0,0 0 0,-1-2 0,1 0 0,1-1 0,-36-17 0,33 14 0,1 0 0,-1 2 0,-1 0 0,1 1 0,-24-2 0,-3 1 0,-61-17 0,72 14 0,0 2 0,0 2 0,-49-3 0,-361 11 0,354 2 0,-129 23 0,-59 4 0,-5-13 0,164-7 0,-166-9 0,149-3 0,111 2 0,1 2 0,-38 8 0,33-5 0,-43 3 0,-440-6 0,264-5 0,222 2 0,-1-1 0,0-1 0,1-2 0,-39-10 0,60 12 0,-1 0 0,1-1 0,0 0 0,0-1 0,0 1 0,0-2 0,1 1 0,-1-1 0,1 0 0,0-1 0,1 1 0,-1-2 0,1 1 0,0 0 0,1-1 0,0 0 0,0-1 0,0 1 0,-4-11 0,5 6 0,0 0 0,1 0 0,1 0 0,0 0 0,0 0 0,1-13 0,5-80 0,-1 37 0,-3 14 0,2-47 0,-1 95 0,0 0 0,1 0 0,0-1 0,0 1 0,0 1 0,1-1 0,0 0 0,0 1 0,1-1 0,0 1 0,0 0 0,0 0 0,0 0 0,1 1 0,-1-1 0,1 1 0,0 0 0,1 1 0,-1-1 0,1 1 0,0 0 0,-1 0 0,1 1 0,0 0 0,0 0 0,1 0 0,6 0 0,9 0 0,1 1 0,-1 1 0,0 1 0,1 1 0,-1 1 0,0 1 0,0 1 0,23 8 0,-37-10 0,-1 1 0,1 0 0,-1 0 0,0 1 0,0 0 0,-1 0 0,0 1 0,7 7 0,13 10 0,-21-18 0,1 1 0,-1 0 0,0 0 0,0 1 0,-1-1 0,0 1 0,0 0 0,-1 0 0,1 1 0,-1-1 0,-1 1 0,0-1 0,0 1 0,0 0 0,-1 0 0,0 9 0,1 14 0,-2-1 0,-7 56 0,6-80 0,0-1 0,0 0 0,0 0 0,-1 1 0,0-1 0,0 0 0,0 0 0,-1-1 0,1 1 0,-1 0 0,0-1 0,-1 0 0,-4 6 0,1-3 0,-1-1 0,1 0 0,-1-1 0,0 0 0,0 0 0,-1 0 0,-9 3 0,-3 0 0,1-2 0,-2 0 0,1-1 0,-1-1 0,-42 2 0,39-7 0,1-1 0,0-1 0,0-2 0,-37-10 0,58 14 0,0 1 0,0-1 0,0 0 0,0 0 0,0 0 0,0-1 0,0 1 0,1-1 0,-1 1 0,0-1 0,1 0 0,-1 0 0,1 0 0,0 0 0,0 0 0,0-1 0,0 1 0,0-1 0,0 1 0,1-1 0,-1 0 0,1 0 0,0 1 0,0-1 0,0 0 0,0 0 0,0 0 0,1 0 0,-1 0 0,1-1 0,0 1 0,0 0 0,0 0 0,0 0 0,0 0 0,2-4 0,-1 1 0,1 0 0,0 0 0,0 0 0,1 1 0,0-1 0,0 1 0,0-1 0,0 1 0,1 0 0,0 0 0,0 1 0,1-1 0,-1 1 0,1 0 0,0 0 0,0 0 0,8-4 0,6 0 0,1 0 0,0 1 0,0 1 0,0 1 0,1 0 0,0 2 0,0 0 0,0 2 0,0 0 0,0 1 0,22 4 0,-39-4 0,0 0 0,0 1 0,-1 0 0,1 0 0,0 0 0,-1 0 0,1 0 0,0 1 0,-1 0 0,0-1 0,1 1 0,-1 1 0,0-1 0,0 0 0,0 1 0,0 0 0,-1-1 0,1 1 0,-1 0 0,1 0 0,-1 1 0,0-1 0,0 0 0,2 8 0,0 2 0,0 1 0,-1-1 0,-1 1 0,0 0 0,-1 20 0,1-9 0,-2-22 0,1 0 0,-1 0 0,1 0 0,0 0 0,0 0 0,0 0 0,0 0 0,0 0 0,0 0 0,1 0 0,0-1 0,-1 1 0,1-1 0,0 1 0,1-1 0,-1 0 0,0 0 0,0 1 0,1-2 0,-1 1 0,1 0 0,0 0 0,0-1 0,-1 0 0,1 1 0,0-1 0,0 0 0,0 0 0,0-1 0,5 1 0,10 2 0,0-2 0,1 0 0,-1-1 0,23-3 0,-8 0 0,-13 3 0,0 1 0,0 0 0,1 2 0,37 9 0,-15-5 0,1-1 0,0-2 0,1-3 0,51-3 0,-11 0 0,64 2 0,489-21 0,-559 12 0,124-32 0,150-57 0,-321 90 0,49-5 0,-47 9 0,41-11 0,103-25 0,-18 9 0,-94 19 0,-28 4 0,0 2 0,40-1 0,-30 6 0,0 1 0,-1 3 0,1 1 0,0 3 0,53 15 0,-64-13 0,-1-2 0,69 4 0,-67-7 0,36 9 0,-53-8 0,41 4 0,-40-9 0,-17 0 0,0-1 0,0 1 0,0 0 0,0 0 0,0 1 0,0 0 0,0-1 0,0 2 0,0-1 0,-1 0 0,1 1 0,0 0 0,5 3 0,-10-4 0,0 0 0,0-1 0,0 1 0,-1 0 0,1-1 0,0 1 0,0-1 0,-1 1 0,1-1 0,-1 1 0,1-1 0,0 1 0,-1-1 0,1 1 0,-1-1 0,1 1 0,-1-1 0,1 0 0,-1 1 0,0-1 0,1 0 0,-1 1 0,1-1 0,-1 0 0,0 0 0,1 0 0,-1 0 0,1 0 0,-1 1 0,0-1 0,0 0 0,-28 8 0,29-7 0,-30 6 0,1-1 0,-1-1 0,0-2 0,0-1 0,-1-1 0,1-2 0,0 0 0,0-3 0,0 0 0,0-2 0,-42-13 0,-16-14 0,-115-58 0,166 75 0,0 0 0,-2 3 0,-48-11 0,-120-13 0,6 5 0,137 24 0,-1 3 0,-112 6 0,73 1 0,66 1 0,0 1 0,1 2 0,-1 2 0,-53 18 0,-53 10 0,58-19 0,-2-5 0,-92 2 0,-709-15 0,862-1 0,0 0 0,-38-10 0,34 6 0,-36-2 0,53 7-341,0-1 0,0 0-1,-24-8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0T09:24:54.206"/>
    </inkml:context>
    <inkml:brush xml:id="br0">
      <inkml:brushProperty name="width" value="0.35" units="cm"/>
      <inkml:brushProperty name="height" value="0.35" units="cm"/>
    </inkml:brush>
  </inkml:definitions>
  <inkml:trace contextRef="#ctx0" brushRef="#br0">987 685 24575,'22'0'0,"38"-6"0,-22 1 0,227-27 0,513-57 0,10 31 0,-573 46 0,135-3 0,-252 15 0,2-1 0,112 14 0,16 4 0,-130-13 0,39 10 0,31 2 0,-111-16 0,-29-1 0,0 1 0,-1 2 0,1 0 0,-1 2 0,44 12 0,-41-6 0,0-2 0,0-1 0,1-1 0,0-2 0,56 1 0,-69-5 0,1 0 0,0 1 0,-1 2 0,0 0 0,1 0 0,-1 2 0,31 12 0,-43-13 0,1 1 0,-1 0 0,1 0 0,-1 1 0,-1 0 0,1 0 0,6 10 0,29 48 0,-34-51 0,-1 0 0,-1 1 0,0 0 0,-1-1 0,-1 1 0,0 1 0,-1-1 0,1 16 0,-5 121 0,-1-65 0,3-79 0,0 0 0,-1 1 0,1-1 0,-2 0 0,1 0 0,-1 0 0,0 0 0,0-1 0,-1 1 0,1 0 0,-2-1 0,1 0 0,-1 1 0,0-1 0,0-1 0,0 1 0,-1-1 0,0 1 0,0-1 0,-1-1 0,1 1 0,-1-1 0,0 0 0,0 0 0,0-1 0,-1 0 0,1 0 0,-1 0 0,-10 2 0,-13 2 0,0-1 0,-1-2 0,1 0 0,-1-3 0,0 0 0,-33-5 0,-6 2 0,54 2 0,0-1 0,0 0 0,0-1 0,0-1 0,0-1 0,1 0 0,0-1 0,0-1 0,0 0 0,-22-14 0,19 11 0,0 1 0,-1 1 0,0 0 0,-29-6 0,-33-11 0,36 8 0,0 3 0,-1 1 0,-1 3 0,-89-7 0,-196 14 0,182 4 0,-1042-2 0,1011 16 0,11 0 0,-543-15 0,341-3 0,366 2 0,-1 0 0,1 0 0,0-1 0,0 1 0,0-1 0,0-1 0,1 1 0,-1-1 0,0 0 0,0 0 0,-6-4 0,9 3 0,1 1 0,-1 0 0,1 0 0,0-1 0,0 0 0,0 1 0,0-1 0,0 0 0,0 0 0,1 0 0,0 0 0,-1 0 0,1 0 0,0 0 0,1-1 0,-1 1 0,0 0 0,1-1 0,0 1 0,0 0 0,0-1 0,1-4 0,0-5 0,0 0 0,2 0 0,-1 0 0,2 0 0,0 0 0,0 1 0,1-1 0,1 1 0,0 1 0,1-1 0,9-13 0,-6 12 0,1-1 0,1 2 0,0-1 0,0 2 0,1-1 0,0 2 0,1 0 0,20-11 0,-19 14 0,0 1 0,1 0 0,-1 1 0,1 1 0,0 0 0,1 1 0,26-1 0,-4 3 0,1 1 0,40 6 0,-70-3 0,0-1 0,-1 1 0,0 1 0,1-1 0,-1 2 0,-1-1 0,1 1 0,-1 1 0,1-1 0,-2 1 0,10 9 0,-9-8 0,1 1 0,0-2 0,0 1 0,1-1 0,0-1 0,0 1 0,1-2 0,15 6 0,120 31 0,-102-27 0,1-1 0,0-3 0,88 10 0,217-18 0,103 7 0,-53 30 0,-158-28 0,-90-8 0,-10 12 0,32 0 0,553-16 0,-537-15 0,-20 0 0,-141 13 0,0-1 0,-1-1 0,1-2 0,-1-1 0,0-1 0,-1-1 0,35-19 0,-276 96 0,174-55 0,-1-1 0,0-3 0,-1-2 0,0-1 0,0-2 0,0-2 0,-63-6 0,77 0 0,0-1 0,1-2 0,-1 0 0,-38-19 0,13 6 0,-25-16 0,51 24 0,-42-17 0,-304-109 0,351 129 0,9 3 0,0 1 0,0 0 0,-1 1 0,1 1 0,-1 0 0,0 1 0,-24-2 0,-48 4 0,52 2 0,1-2 0,-61-8 0,-12-11 0,0 5 0,-180-1 0,145 17 0,1089-1 0,-972 1 0,0-2 0,1-1 0,-1-1 0,-36-9 0,-721-161-384,-10 50-176,493 80 487,-81-12 65,-334-52 9,490 72 113,-289-54 598,469 78-1886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65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ustomXml" Target="../ink/ink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1413" y="2457569"/>
            <a:ext cx="4971455" cy="3314343"/>
          </a:xfrm>
          <a:prstGeom prst="rect">
            <a:avLst/>
          </a:prstGeom>
        </p:spPr>
      </p:pic>
      <p:sp>
        <p:nvSpPr>
          <p:cNvPr id="4" name="Text 0"/>
          <p:cNvSpPr/>
          <p:nvPr/>
        </p:nvSpPr>
        <p:spPr>
          <a:xfrm>
            <a:off x="721043" y="569000"/>
            <a:ext cx="7701915" cy="3553778"/>
          </a:xfrm>
          <a:prstGeom prst="rect">
            <a:avLst/>
          </a:prstGeom>
          <a:noFill/>
          <a:ln/>
        </p:spPr>
        <p:txBody>
          <a:bodyPr wrap="square" lIns="0" tIns="0" rIns="0" bIns="0" rtlCol="0" anchor="t"/>
          <a:lstStyle/>
          <a:p>
            <a:pPr marL="0" indent="0">
              <a:lnSpc>
                <a:spcPts val="6950"/>
              </a:lnSpc>
              <a:buNone/>
            </a:pPr>
            <a:r>
              <a:rPr lang="en-US" sz="5550" dirty="0">
                <a:solidFill>
                  <a:srgbClr val="F2F2F3"/>
                </a:solidFill>
                <a:latin typeface="Poppins Light" pitchFamily="34" charset="0"/>
                <a:ea typeface="Poppins Light" pitchFamily="34" charset="-122"/>
                <a:cs typeface="Poppins Light" pitchFamily="34" charset="-120"/>
              </a:rPr>
              <a:t>Blockchain Security and Privacy: Safeguarding the Future</a:t>
            </a:r>
            <a:endParaRPr lang="en-US" sz="5550" dirty="0"/>
          </a:p>
        </p:txBody>
      </p:sp>
      <p:sp>
        <p:nvSpPr>
          <p:cNvPr id="5" name="Text 1"/>
          <p:cNvSpPr/>
          <p:nvPr/>
        </p:nvSpPr>
        <p:spPr>
          <a:xfrm>
            <a:off x="721043" y="4431744"/>
            <a:ext cx="7701915" cy="2636520"/>
          </a:xfrm>
          <a:prstGeom prst="rect">
            <a:avLst/>
          </a:prstGeom>
          <a:noFill/>
          <a:ln/>
        </p:spPr>
        <p:txBody>
          <a:bodyPr wrap="squar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The advent of blockchain technology has ushered in a new era of decentralized applications and digital assets, promising greater transparency, efficiency, and security. However, with this transformative potential comes the critical need for robust security and privacy protection mechanisms. This presentation delves into the multifaceted aspects of safeguarding blockchain networks and their associated data, exploring cryptographic foundations, consensus mechanisms, decentralized governance, and emerging trends in securing the future of this revolutionary technology.</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71644" y="782836"/>
            <a:ext cx="13087112" cy="1378029"/>
          </a:xfrm>
          <a:prstGeom prst="rect">
            <a:avLst/>
          </a:prstGeom>
          <a:noFill/>
          <a:ln/>
        </p:spPr>
        <p:txBody>
          <a:bodyPr wrap="square" lIns="0" tIns="0" rIns="0" bIns="0" rtlCol="0" anchor="t"/>
          <a:lstStyle/>
          <a:p>
            <a:pPr marL="0" indent="0">
              <a:lnSpc>
                <a:spcPts val="5400"/>
              </a:lnSpc>
              <a:buNone/>
            </a:pPr>
            <a:r>
              <a:rPr lang="en-US" sz="4300" dirty="0">
                <a:solidFill>
                  <a:srgbClr val="F2F2F3"/>
                </a:solidFill>
                <a:latin typeface="Poppins Light" pitchFamily="34" charset="0"/>
                <a:ea typeface="Poppins Light" pitchFamily="34" charset="-122"/>
                <a:cs typeface="Poppins Light" pitchFamily="34" charset="-120"/>
              </a:rPr>
              <a:t>Integrating Security Best Practices for Blockchain Applications</a:t>
            </a:r>
            <a:endParaRPr lang="en-US" sz="4300" dirty="0"/>
          </a:p>
        </p:txBody>
      </p:sp>
      <p:sp>
        <p:nvSpPr>
          <p:cNvPr id="3" name="Shape 1"/>
          <p:cNvSpPr/>
          <p:nvPr/>
        </p:nvSpPr>
        <p:spPr>
          <a:xfrm>
            <a:off x="771644" y="2849761"/>
            <a:ext cx="496014" cy="496014"/>
          </a:xfrm>
          <a:prstGeom prst="roundRect">
            <a:avLst>
              <a:gd name="adj" fmla="val 18671"/>
            </a:avLst>
          </a:prstGeom>
          <a:solidFill>
            <a:srgbClr val="3D3D42"/>
          </a:solidFill>
          <a:ln w="7620">
            <a:solidFill>
              <a:srgbClr val="56565B"/>
            </a:solidFill>
            <a:prstDash val="solid"/>
          </a:ln>
        </p:spPr>
      </p:sp>
      <p:sp>
        <p:nvSpPr>
          <p:cNvPr id="4" name="Text 2"/>
          <p:cNvSpPr/>
          <p:nvPr/>
        </p:nvSpPr>
        <p:spPr>
          <a:xfrm>
            <a:off x="971312" y="2932390"/>
            <a:ext cx="96560" cy="330756"/>
          </a:xfrm>
          <a:prstGeom prst="rect">
            <a:avLst/>
          </a:prstGeom>
          <a:noFill/>
          <a:ln/>
        </p:spPr>
        <p:txBody>
          <a:bodyPr wrap="none" lIns="0" tIns="0" rIns="0" bIns="0" rtlCol="0" anchor="t"/>
          <a:lstStyle/>
          <a:p>
            <a:pPr marL="0" indent="0" algn="ctr">
              <a:lnSpc>
                <a:spcPts val="2600"/>
              </a:lnSpc>
              <a:buNone/>
            </a:pPr>
            <a:r>
              <a:rPr lang="en-US" sz="2600" dirty="0">
                <a:solidFill>
                  <a:srgbClr val="E5E0DF"/>
                </a:solidFill>
                <a:latin typeface="Poppins Light" pitchFamily="34" charset="0"/>
                <a:ea typeface="Poppins Light" pitchFamily="34" charset="-122"/>
                <a:cs typeface="Poppins Light" pitchFamily="34" charset="-120"/>
              </a:rPr>
              <a:t>1</a:t>
            </a:r>
            <a:endParaRPr lang="en-US" sz="2600" dirty="0"/>
          </a:p>
        </p:txBody>
      </p:sp>
      <p:sp>
        <p:nvSpPr>
          <p:cNvPr id="5" name="Text 3"/>
          <p:cNvSpPr/>
          <p:nvPr/>
        </p:nvSpPr>
        <p:spPr>
          <a:xfrm>
            <a:off x="1488043" y="2849761"/>
            <a:ext cx="2756178" cy="34444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Security Audits</a:t>
            </a:r>
            <a:endParaRPr lang="en-US" sz="2150" dirty="0"/>
          </a:p>
        </p:txBody>
      </p:sp>
      <p:sp>
        <p:nvSpPr>
          <p:cNvPr id="6" name="Text 4"/>
          <p:cNvSpPr/>
          <p:nvPr/>
        </p:nvSpPr>
        <p:spPr>
          <a:xfrm>
            <a:off x="1488043" y="3326487"/>
            <a:ext cx="5717024" cy="1411129"/>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Regular security audits by independent experts are crucial to identify vulnerabilities and ensure the security of blockchain applications. These audits can involve code reviews, penetration testing, and other assessments.</a:t>
            </a:r>
            <a:endParaRPr lang="en-US" sz="1700" dirty="0"/>
          </a:p>
        </p:txBody>
      </p:sp>
      <p:sp>
        <p:nvSpPr>
          <p:cNvPr id="7" name="Shape 5"/>
          <p:cNvSpPr/>
          <p:nvPr/>
        </p:nvSpPr>
        <p:spPr>
          <a:xfrm>
            <a:off x="7425452" y="2849761"/>
            <a:ext cx="496014" cy="496014"/>
          </a:xfrm>
          <a:prstGeom prst="roundRect">
            <a:avLst>
              <a:gd name="adj" fmla="val 18671"/>
            </a:avLst>
          </a:prstGeom>
          <a:solidFill>
            <a:srgbClr val="3D3D42"/>
          </a:solidFill>
          <a:ln w="7620">
            <a:solidFill>
              <a:srgbClr val="56565B"/>
            </a:solidFill>
            <a:prstDash val="solid"/>
          </a:ln>
        </p:spPr>
      </p:sp>
      <p:sp>
        <p:nvSpPr>
          <p:cNvPr id="8" name="Text 6"/>
          <p:cNvSpPr/>
          <p:nvPr/>
        </p:nvSpPr>
        <p:spPr>
          <a:xfrm>
            <a:off x="7578804" y="2932390"/>
            <a:ext cx="189190" cy="330756"/>
          </a:xfrm>
          <a:prstGeom prst="rect">
            <a:avLst/>
          </a:prstGeom>
          <a:noFill/>
          <a:ln/>
        </p:spPr>
        <p:txBody>
          <a:bodyPr wrap="none" lIns="0" tIns="0" rIns="0" bIns="0" rtlCol="0" anchor="t"/>
          <a:lstStyle/>
          <a:p>
            <a:pPr marL="0" indent="0" algn="ctr">
              <a:lnSpc>
                <a:spcPts val="2600"/>
              </a:lnSpc>
              <a:buNone/>
            </a:pPr>
            <a:r>
              <a:rPr lang="en-US" sz="2600" dirty="0">
                <a:solidFill>
                  <a:srgbClr val="E5E0DF"/>
                </a:solidFill>
                <a:latin typeface="Poppins Light" pitchFamily="34" charset="0"/>
                <a:ea typeface="Poppins Light" pitchFamily="34" charset="-122"/>
                <a:cs typeface="Poppins Light" pitchFamily="34" charset="-120"/>
              </a:rPr>
              <a:t>2</a:t>
            </a:r>
            <a:endParaRPr lang="en-US" sz="2600" dirty="0"/>
          </a:p>
        </p:txBody>
      </p:sp>
      <p:sp>
        <p:nvSpPr>
          <p:cNvPr id="9" name="Text 7"/>
          <p:cNvSpPr/>
          <p:nvPr/>
        </p:nvSpPr>
        <p:spPr>
          <a:xfrm>
            <a:off x="8141851" y="2849761"/>
            <a:ext cx="2940010" cy="34444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Bug Bounty Programs</a:t>
            </a:r>
            <a:endParaRPr lang="en-US" sz="2150" dirty="0"/>
          </a:p>
        </p:txBody>
      </p:sp>
      <p:sp>
        <p:nvSpPr>
          <p:cNvPr id="10" name="Text 8"/>
          <p:cNvSpPr/>
          <p:nvPr/>
        </p:nvSpPr>
        <p:spPr>
          <a:xfrm>
            <a:off x="8141851" y="3326487"/>
            <a:ext cx="5717024" cy="1411129"/>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Bug bounty programs incentivize security researchers to identify and report vulnerabilities in blockchain applications. These programs can help improve the security of blockchain systems by uncovering potential weaknesses.</a:t>
            </a:r>
            <a:endParaRPr lang="en-US" sz="1700" dirty="0"/>
          </a:p>
        </p:txBody>
      </p:sp>
      <p:sp>
        <p:nvSpPr>
          <p:cNvPr id="11" name="Shape 9"/>
          <p:cNvSpPr/>
          <p:nvPr/>
        </p:nvSpPr>
        <p:spPr>
          <a:xfrm>
            <a:off x="771644" y="5206008"/>
            <a:ext cx="496014" cy="496014"/>
          </a:xfrm>
          <a:prstGeom prst="roundRect">
            <a:avLst>
              <a:gd name="adj" fmla="val 18671"/>
            </a:avLst>
          </a:prstGeom>
          <a:solidFill>
            <a:srgbClr val="3D3D42"/>
          </a:solidFill>
          <a:ln w="7620">
            <a:solidFill>
              <a:srgbClr val="56565B"/>
            </a:solidFill>
            <a:prstDash val="solid"/>
          </a:ln>
        </p:spPr>
      </p:sp>
      <p:sp>
        <p:nvSpPr>
          <p:cNvPr id="12" name="Text 10"/>
          <p:cNvSpPr/>
          <p:nvPr/>
        </p:nvSpPr>
        <p:spPr>
          <a:xfrm>
            <a:off x="922853" y="5288637"/>
            <a:ext cx="193477" cy="330756"/>
          </a:xfrm>
          <a:prstGeom prst="rect">
            <a:avLst/>
          </a:prstGeom>
          <a:noFill/>
          <a:ln/>
        </p:spPr>
        <p:txBody>
          <a:bodyPr wrap="none" lIns="0" tIns="0" rIns="0" bIns="0" rtlCol="0" anchor="t"/>
          <a:lstStyle/>
          <a:p>
            <a:pPr marL="0" indent="0" algn="ctr">
              <a:lnSpc>
                <a:spcPts val="2600"/>
              </a:lnSpc>
              <a:buNone/>
            </a:pPr>
            <a:r>
              <a:rPr lang="en-US" sz="2600" dirty="0">
                <a:solidFill>
                  <a:srgbClr val="E5E0DF"/>
                </a:solidFill>
                <a:latin typeface="Poppins Light" pitchFamily="34" charset="0"/>
                <a:ea typeface="Poppins Light" pitchFamily="34" charset="-122"/>
                <a:cs typeface="Poppins Light" pitchFamily="34" charset="-120"/>
              </a:rPr>
              <a:t>3</a:t>
            </a:r>
            <a:endParaRPr lang="en-US" sz="2600" dirty="0"/>
          </a:p>
        </p:txBody>
      </p:sp>
      <p:sp>
        <p:nvSpPr>
          <p:cNvPr id="13" name="Text 11"/>
          <p:cNvSpPr/>
          <p:nvPr/>
        </p:nvSpPr>
        <p:spPr>
          <a:xfrm>
            <a:off x="1488043" y="5206008"/>
            <a:ext cx="4185642" cy="34444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Secure Development Practices</a:t>
            </a:r>
            <a:endParaRPr lang="en-US" sz="2150" dirty="0"/>
          </a:p>
        </p:txBody>
      </p:sp>
      <p:sp>
        <p:nvSpPr>
          <p:cNvPr id="14" name="Text 12"/>
          <p:cNvSpPr/>
          <p:nvPr/>
        </p:nvSpPr>
        <p:spPr>
          <a:xfrm>
            <a:off x="1488043" y="5682734"/>
            <a:ext cx="5717024" cy="1411129"/>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Following secure development practices, such as using secure coding guidelines, conducting code reviews, and integrating security tools into the development process, is essential for creating secure blockchain applications.</a:t>
            </a:r>
            <a:endParaRPr lang="en-US" sz="1700" dirty="0"/>
          </a:p>
        </p:txBody>
      </p:sp>
      <p:sp>
        <p:nvSpPr>
          <p:cNvPr id="15" name="Shape 13"/>
          <p:cNvSpPr/>
          <p:nvPr/>
        </p:nvSpPr>
        <p:spPr>
          <a:xfrm>
            <a:off x="7425452" y="5206008"/>
            <a:ext cx="496014" cy="496014"/>
          </a:xfrm>
          <a:prstGeom prst="roundRect">
            <a:avLst>
              <a:gd name="adj" fmla="val 18671"/>
            </a:avLst>
          </a:prstGeom>
          <a:solidFill>
            <a:srgbClr val="3D3D42"/>
          </a:solidFill>
          <a:ln w="7620">
            <a:solidFill>
              <a:srgbClr val="56565B"/>
            </a:solidFill>
            <a:prstDash val="solid"/>
          </a:ln>
        </p:spPr>
      </p:sp>
      <p:sp>
        <p:nvSpPr>
          <p:cNvPr id="16" name="Text 14"/>
          <p:cNvSpPr/>
          <p:nvPr/>
        </p:nvSpPr>
        <p:spPr>
          <a:xfrm>
            <a:off x="7572018" y="5288637"/>
            <a:ext cx="202763" cy="330756"/>
          </a:xfrm>
          <a:prstGeom prst="rect">
            <a:avLst/>
          </a:prstGeom>
          <a:noFill/>
          <a:ln/>
        </p:spPr>
        <p:txBody>
          <a:bodyPr wrap="none" lIns="0" tIns="0" rIns="0" bIns="0" rtlCol="0" anchor="t"/>
          <a:lstStyle/>
          <a:p>
            <a:pPr marL="0" indent="0" algn="ctr">
              <a:lnSpc>
                <a:spcPts val="2600"/>
              </a:lnSpc>
              <a:buNone/>
            </a:pPr>
            <a:r>
              <a:rPr lang="en-US" sz="2600" dirty="0">
                <a:solidFill>
                  <a:srgbClr val="E5E0DF"/>
                </a:solidFill>
                <a:latin typeface="Poppins Light" pitchFamily="34" charset="0"/>
                <a:ea typeface="Poppins Light" pitchFamily="34" charset="-122"/>
                <a:cs typeface="Poppins Light" pitchFamily="34" charset="-120"/>
              </a:rPr>
              <a:t>4</a:t>
            </a:r>
            <a:endParaRPr lang="en-US" sz="2600" dirty="0"/>
          </a:p>
        </p:txBody>
      </p:sp>
      <p:sp>
        <p:nvSpPr>
          <p:cNvPr id="17" name="Text 15"/>
          <p:cNvSpPr/>
          <p:nvPr/>
        </p:nvSpPr>
        <p:spPr>
          <a:xfrm>
            <a:off x="8141851" y="5206008"/>
            <a:ext cx="3085505" cy="34444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Continuous Monitoring</a:t>
            </a:r>
            <a:endParaRPr lang="en-US" sz="2150" dirty="0"/>
          </a:p>
        </p:txBody>
      </p:sp>
      <p:sp>
        <p:nvSpPr>
          <p:cNvPr id="18" name="Text 16"/>
          <p:cNvSpPr/>
          <p:nvPr/>
        </p:nvSpPr>
        <p:spPr>
          <a:xfrm>
            <a:off x="8141851" y="5682734"/>
            <a:ext cx="5717024" cy="1763911"/>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Continuous monitoring of blockchain networks for suspicious activity and security threats is critical to ensure ongoing security and prevent potential attacks. Monitoring tools and systems can help identify and respond to threats in real time.</a:t>
            </a:r>
            <a:endParaRPr lang="en-US" sz="1700" dirty="0"/>
          </a:p>
        </p:txBody>
      </p:sp>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56EC10F3-68BB-54E0-6D5D-5DE33C177911}"/>
                  </a:ext>
                </a:extLst>
              </p14:cNvPr>
              <p14:cNvContentPartPr/>
              <p14:nvPr/>
            </p14:nvContentPartPr>
            <p14:xfrm>
              <a:off x="12535358" y="7615203"/>
              <a:ext cx="1935000" cy="471600"/>
            </p14:xfrm>
          </p:contentPart>
        </mc:Choice>
        <mc:Fallback>
          <p:pic>
            <p:nvPicPr>
              <p:cNvPr id="19" name="Ink 18">
                <a:extLst>
                  <a:ext uri="{FF2B5EF4-FFF2-40B4-BE49-F238E27FC236}">
                    <a16:creationId xmlns:a16="http://schemas.microsoft.com/office/drawing/2014/main" id="{56EC10F3-68BB-54E0-6D5D-5DE33C177911}"/>
                  </a:ext>
                </a:extLst>
              </p:cNvPr>
              <p:cNvPicPr/>
              <p:nvPr/>
            </p:nvPicPr>
            <p:blipFill>
              <a:blip r:embed="rId4"/>
              <a:stretch>
                <a:fillRect/>
              </a:stretch>
            </p:blipFill>
            <p:spPr>
              <a:xfrm>
                <a:off x="12472718" y="7552563"/>
                <a:ext cx="2060640" cy="5972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39735" y="913090"/>
            <a:ext cx="13034367" cy="660440"/>
          </a:xfrm>
          <a:prstGeom prst="rect">
            <a:avLst/>
          </a:prstGeom>
          <a:noFill/>
          <a:ln/>
        </p:spPr>
        <p:txBody>
          <a:bodyPr wrap="none" lIns="0" tIns="0" rIns="0" bIns="0" rtlCol="0" anchor="t"/>
          <a:lstStyle/>
          <a:p>
            <a:pPr marL="0" indent="0">
              <a:lnSpc>
                <a:spcPts val="5200"/>
              </a:lnSpc>
              <a:buNone/>
            </a:pPr>
            <a:r>
              <a:rPr lang="en-US" sz="4150" dirty="0">
                <a:solidFill>
                  <a:srgbClr val="F2F2F3"/>
                </a:solidFill>
                <a:latin typeface="Poppins Light" pitchFamily="34" charset="0"/>
                <a:ea typeface="Poppins Light" pitchFamily="34" charset="-122"/>
                <a:cs typeface="Poppins Light" pitchFamily="34" charset="-120"/>
              </a:rPr>
              <a:t>Cryptographic Foundations of Blockchain Security</a:t>
            </a:r>
            <a:endParaRPr lang="en-US" sz="4150" dirty="0"/>
          </a:p>
        </p:txBody>
      </p:sp>
      <p:sp>
        <p:nvSpPr>
          <p:cNvPr id="3" name="Shape 1"/>
          <p:cNvSpPr/>
          <p:nvPr/>
        </p:nvSpPr>
        <p:spPr>
          <a:xfrm>
            <a:off x="739735" y="2233970"/>
            <a:ext cx="475536" cy="475536"/>
          </a:xfrm>
          <a:prstGeom prst="roundRect">
            <a:avLst>
              <a:gd name="adj" fmla="val 18668"/>
            </a:avLst>
          </a:prstGeom>
          <a:solidFill>
            <a:srgbClr val="3D3D42"/>
          </a:solidFill>
          <a:ln w="7620">
            <a:solidFill>
              <a:srgbClr val="56565B"/>
            </a:solidFill>
            <a:prstDash val="solid"/>
          </a:ln>
        </p:spPr>
      </p:sp>
      <p:sp>
        <p:nvSpPr>
          <p:cNvPr id="4" name="Text 2"/>
          <p:cNvSpPr/>
          <p:nvPr/>
        </p:nvSpPr>
        <p:spPr>
          <a:xfrm>
            <a:off x="931188" y="2313146"/>
            <a:ext cx="92631" cy="31706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1</a:t>
            </a:r>
            <a:endParaRPr lang="en-US" sz="2450" dirty="0"/>
          </a:p>
        </p:txBody>
      </p:sp>
      <p:sp>
        <p:nvSpPr>
          <p:cNvPr id="5" name="Text 3"/>
          <p:cNvSpPr/>
          <p:nvPr/>
        </p:nvSpPr>
        <p:spPr>
          <a:xfrm>
            <a:off x="1426607" y="2233970"/>
            <a:ext cx="2641997" cy="33016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Hashing</a:t>
            </a:r>
            <a:endParaRPr lang="en-US" sz="2050" dirty="0"/>
          </a:p>
        </p:txBody>
      </p:sp>
      <p:sp>
        <p:nvSpPr>
          <p:cNvPr id="6" name="Text 4"/>
          <p:cNvSpPr/>
          <p:nvPr/>
        </p:nvSpPr>
        <p:spPr>
          <a:xfrm>
            <a:off x="1426607" y="2690932"/>
            <a:ext cx="5782985" cy="2028825"/>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At the core of blockchain security lies cryptography, specifically hashing algorithms. These algorithms transform data into unique, fixed-length "fingerprints" called hashes. Any alteration to the original data results in a completely different hash, making it virtually impossible to tamper with blockchain records.</a:t>
            </a:r>
            <a:endParaRPr lang="en-US" sz="1650" dirty="0"/>
          </a:p>
        </p:txBody>
      </p:sp>
      <p:sp>
        <p:nvSpPr>
          <p:cNvPr id="7" name="Shape 5"/>
          <p:cNvSpPr/>
          <p:nvPr/>
        </p:nvSpPr>
        <p:spPr>
          <a:xfrm>
            <a:off x="7420928" y="2233970"/>
            <a:ext cx="475536" cy="475536"/>
          </a:xfrm>
          <a:prstGeom prst="roundRect">
            <a:avLst>
              <a:gd name="adj" fmla="val 18668"/>
            </a:avLst>
          </a:prstGeom>
          <a:solidFill>
            <a:srgbClr val="3D3D42"/>
          </a:solidFill>
          <a:ln w="7620">
            <a:solidFill>
              <a:srgbClr val="56565B"/>
            </a:solidFill>
            <a:prstDash val="solid"/>
          </a:ln>
        </p:spPr>
      </p:sp>
      <p:sp>
        <p:nvSpPr>
          <p:cNvPr id="8" name="Text 6"/>
          <p:cNvSpPr/>
          <p:nvPr/>
        </p:nvSpPr>
        <p:spPr>
          <a:xfrm>
            <a:off x="7567970" y="2313146"/>
            <a:ext cx="181332" cy="31706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2</a:t>
            </a:r>
            <a:endParaRPr lang="en-US" sz="2450" dirty="0"/>
          </a:p>
        </p:txBody>
      </p:sp>
      <p:sp>
        <p:nvSpPr>
          <p:cNvPr id="9" name="Text 7"/>
          <p:cNvSpPr/>
          <p:nvPr/>
        </p:nvSpPr>
        <p:spPr>
          <a:xfrm>
            <a:off x="8107799" y="2233970"/>
            <a:ext cx="2641997" cy="33016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Digital Signatures</a:t>
            </a:r>
            <a:endParaRPr lang="en-US" sz="2050" dirty="0"/>
          </a:p>
        </p:txBody>
      </p:sp>
      <p:sp>
        <p:nvSpPr>
          <p:cNvPr id="10" name="Text 8"/>
          <p:cNvSpPr/>
          <p:nvPr/>
        </p:nvSpPr>
        <p:spPr>
          <a:xfrm>
            <a:off x="8107799" y="2690932"/>
            <a:ext cx="5782985" cy="1352550"/>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Digital signatures, based on asymmetric cryptography, provide authenticity and non-repudiation. They enable users to verify the origin and integrity of transactions, ensuring that data has not been tampered with during transmission.</a:t>
            </a:r>
            <a:endParaRPr lang="en-US" sz="1650" dirty="0"/>
          </a:p>
        </p:txBody>
      </p:sp>
      <p:sp>
        <p:nvSpPr>
          <p:cNvPr id="11" name="Shape 9"/>
          <p:cNvSpPr/>
          <p:nvPr/>
        </p:nvSpPr>
        <p:spPr>
          <a:xfrm>
            <a:off x="739735" y="5168860"/>
            <a:ext cx="475536" cy="475536"/>
          </a:xfrm>
          <a:prstGeom prst="roundRect">
            <a:avLst>
              <a:gd name="adj" fmla="val 18668"/>
            </a:avLst>
          </a:prstGeom>
          <a:solidFill>
            <a:srgbClr val="3D3D42"/>
          </a:solidFill>
          <a:ln w="7620">
            <a:solidFill>
              <a:srgbClr val="56565B"/>
            </a:solidFill>
            <a:prstDash val="solid"/>
          </a:ln>
        </p:spPr>
      </p:sp>
      <p:sp>
        <p:nvSpPr>
          <p:cNvPr id="12" name="Text 10"/>
          <p:cNvSpPr/>
          <p:nvPr/>
        </p:nvSpPr>
        <p:spPr>
          <a:xfrm>
            <a:off x="884753" y="5248037"/>
            <a:ext cx="185499" cy="31706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3</a:t>
            </a:r>
            <a:endParaRPr lang="en-US" sz="2450" dirty="0"/>
          </a:p>
        </p:txBody>
      </p:sp>
      <p:sp>
        <p:nvSpPr>
          <p:cNvPr id="13" name="Text 11"/>
          <p:cNvSpPr/>
          <p:nvPr/>
        </p:nvSpPr>
        <p:spPr>
          <a:xfrm>
            <a:off x="1426607" y="5168860"/>
            <a:ext cx="2641997" cy="33016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Encryption</a:t>
            </a:r>
            <a:endParaRPr lang="en-US" sz="2050" dirty="0"/>
          </a:p>
        </p:txBody>
      </p:sp>
      <p:sp>
        <p:nvSpPr>
          <p:cNvPr id="14" name="Text 12"/>
          <p:cNvSpPr/>
          <p:nvPr/>
        </p:nvSpPr>
        <p:spPr>
          <a:xfrm>
            <a:off x="1426607" y="5625822"/>
            <a:ext cx="5782985" cy="1690687"/>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Encryption algorithms safeguard the confidentiality of sensitive data stored and transmitted on the blockchain. By transforming data into an unreadable format, encryption protects it from unauthorized access and ensures data privacy.</a:t>
            </a:r>
            <a:endParaRPr lang="en-US" sz="1650" dirty="0"/>
          </a:p>
        </p:txBody>
      </p:sp>
      <p:sp>
        <p:nvSpPr>
          <p:cNvPr id="15" name="Shape 13"/>
          <p:cNvSpPr/>
          <p:nvPr/>
        </p:nvSpPr>
        <p:spPr>
          <a:xfrm>
            <a:off x="7420928" y="5168860"/>
            <a:ext cx="475536" cy="475536"/>
          </a:xfrm>
          <a:prstGeom prst="roundRect">
            <a:avLst>
              <a:gd name="adj" fmla="val 18668"/>
            </a:avLst>
          </a:prstGeom>
          <a:solidFill>
            <a:srgbClr val="3D3D42"/>
          </a:solidFill>
          <a:ln w="7620">
            <a:solidFill>
              <a:srgbClr val="56565B"/>
            </a:solidFill>
            <a:prstDash val="solid"/>
          </a:ln>
        </p:spPr>
      </p:sp>
      <p:sp>
        <p:nvSpPr>
          <p:cNvPr id="16" name="Text 14"/>
          <p:cNvSpPr/>
          <p:nvPr/>
        </p:nvSpPr>
        <p:spPr>
          <a:xfrm>
            <a:off x="7561540" y="5248037"/>
            <a:ext cx="194310" cy="317063"/>
          </a:xfrm>
          <a:prstGeom prst="rect">
            <a:avLst/>
          </a:prstGeom>
          <a:noFill/>
          <a:ln/>
        </p:spPr>
        <p:txBody>
          <a:bodyPr wrap="none" lIns="0" tIns="0" rIns="0" bIns="0" rtlCol="0" anchor="t"/>
          <a:lstStyle/>
          <a:p>
            <a:pPr marL="0" indent="0" algn="ctr">
              <a:lnSpc>
                <a:spcPts val="2450"/>
              </a:lnSpc>
              <a:buNone/>
            </a:pPr>
            <a:r>
              <a:rPr lang="en-US" sz="2450" dirty="0">
                <a:solidFill>
                  <a:srgbClr val="E5E0DF"/>
                </a:solidFill>
                <a:latin typeface="Poppins Light" pitchFamily="34" charset="0"/>
                <a:ea typeface="Poppins Light" pitchFamily="34" charset="-122"/>
                <a:cs typeface="Poppins Light" pitchFamily="34" charset="-120"/>
              </a:rPr>
              <a:t>4</a:t>
            </a:r>
            <a:endParaRPr lang="en-US" sz="2450" dirty="0"/>
          </a:p>
        </p:txBody>
      </p:sp>
      <p:sp>
        <p:nvSpPr>
          <p:cNvPr id="17" name="Text 15"/>
          <p:cNvSpPr/>
          <p:nvPr/>
        </p:nvSpPr>
        <p:spPr>
          <a:xfrm>
            <a:off x="8107799" y="5168860"/>
            <a:ext cx="3029069" cy="33016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Zero-Knowledge Proofs</a:t>
            </a:r>
            <a:endParaRPr lang="en-US" sz="2050" dirty="0"/>
          </a:p>
        </p:txBody>
      </p:sp>
      <p:sp>
        <p:nvSpPr>
          <p:cNvPr id="18" name="Text 16"/>
          <p:cNvSpPr/>
          <p:nvPr/>
        </p:nvSpPr>
        <p:spPr>
          <a:xfrm>
            <a:off x="8107799" y="5625822"/>
            <a:ext cx="5782985" cy="1690687"/>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Emerging technologies like zero-knowledge proofs allow users to prove knowledge of certain information without revealing the information itself. This enhances privacy by enabling users to participate in blockchain transactions without disclosing their identities or sensitive data.</a:t>
            </a:r>
            <a:endParaRPr lang="en-US" sz="1650" dirty="0"/>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F49A5DDB-47D8-FD0D-3B9C-3A8A48DF21FD}"/>
                  </a:ext>
                </a:extLst>
              </p14:cNvPr>
              <p14:cNvContentPartPr/>
              <p14:nvPr/>
            </p14:nvContentPartPr>
            <p14:xfrm>
              <a:off x="12868358" y="7793403"/>
              <a:ext cx="1606680" cy="237240"/>
            </p14:xfrm>
          </p:contentPart>
        </mc:Choice>
        <mc:Fallback>
          <p:pic>
            <p:nvPicPr>
              <p:cNvPr id="20" name="Ink 19">
                <a:extLst>
                  <a:ext uri="{FF2B5EF4-FFF2-40B4-BE49-F238E27FC236}">
                    <a16:creationId xmlns:a16="http://schemas.microsoft.com/office/drawing/2014/main" id="{F49A5DDB-47D8-FD0D-3B9C-3A8A48DF21FD}"/>
                  </a:ext>
                </a:extLst>
              </p:cNvPr>
              <p:cNvPicPr/>
              <p:nvPr/>
            </p:nvPicPr>
            <p:blipFill>
              <a:blip r:embed="rId4"/>
              <a:stretch>
                <a:fillRect/>
              </a:stretch>
            </p:blipFill>
            <p:spPr>
              <a:xfrm>
                <a:off x="12805718" y="7730403"/>
                <a:ext cx="17323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F3D4F0AF-8700-2862-BF27-227D3DF689B6}"/>
                  </a:ext>
                </a:extLst>
              </p14:cNvPr>
              <p14:cNvContentPartPr/>
              <p14:nvPr/>
            </p14:nvContentPartPr>
            <p14:xfrm>
              <a:off x="12821198" y="7920483"/>
              <a:ext cx="1599120" cy="153720"/>
            </p14:xfrm>
          </p:contentPart>
        </mc:Choice>
        <mc:Fallback>
          <p:pic>
            <p:nvPicPr>
              <p:cNvPr id="21" name="Ink 20">
                <a:extLst>
                  <a:ext uri="{FF2B5EF4-FFF2-40B4-BE49-F238E27FC236}">
                    <a16:creationId xmlns:a16="http://schemas.microsoft.com/office/drawing/2014/main" id="{F3D4F0AF-8700-2862-BF27-227D3DF689B6}"/>
                  </a:ext>
                </a:extLst>
              </p:cNvPr>
              <p:cNvPicPr/>
              <p:nvPr/>
            </p:nvPicPr>
            <p:blipFill>
              <a:blip r:embed="rId6"/>
              <a:stretch>
                <a:fillRect/>
              </a:stretch>
            </p:blipFill>
            <p:spPr>
              <a:xfrm>
                <a:off x="12758198" y="7857843"/>
                <a:ext cx="1724760" cy="2793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79728" y="770215"/>
            <a:ext cx="11871365" cy="606862"/>
          </a:xfrm>
          <a:prstGeom prst="rect">
            <a:avLst/>
          </a:prstGeom>
          <a:noFill/>
          <a:ln/>
        </p:spPr>
        <p:txBody>
          <a:bodyPr wrap="none" lIns="0" tIns="0" rIns="0" bIns="0" rtlCol="0" anchor="t"/>
          <a:lstStyle/>
          <a:p>
            <a:pPr marL="0" indent="0">
              <a:lnSpc>
                <a:spcPts val="4750"/>
              </a:lnSpc>
              <a:buNone/>
            </a:pPr>
            <a:r>
              <a:rPr lang="en-US" sz="3800" dirty="0">
                <a:solidFill>
                  <a:srgbClr val="F2F2F3"/>
                </a:solidFill>
                <a:latin typeface="Poppins Light" pitchFamily="34" charset="0"/>
                <a:ea typeface="Poppins Light" pitchFamily="34" charset="-122"/>
                <a:cs typeface="Poppins Light" pitchFamily="34" charset="-120"/>
              </a:rPr>
              <a:t>Consensus Mechanisms and their Role in Security</a:t>
            </a:r>
            <a:endParaRPr lang="en-US" sz="3800" dirty="0"/>
          </a:p>
        </p:txBody>
      </p:sp>
      <p:sp>
        <p:nvSpPr>
          <p:cNvPr id="3" name="Shape 1"/>
          <p:cNvSpPr/>
          <p:nvPr/>
        </p:nvSpPr>
        <p:spPr>
          <a:xfrm>
            <a:off x="679728" y="4612362"/>
            <a:ext cx="13270944" cy="22860"/>
          </a:xfrm>
          <a:prstGeom prst="roundRect">
            <a:avLst>
              <a:gd name="adj" fmla="val 356820"/>
            </a:avLst>
          </a:prstGeom>
          <a:solidFill>
            <a:srgbClr val="56565B"/>
          </a:solidFill>
          <a:ln/>
        </p:spPr>
      </p:sp>
      <p:sp>
        <p:nvSpPr>
          <p:cNvPr id="4" name="Shape 2"/>
          <p:cNvSpPr/>
          <p:nvPr/>
        </p:nvSpPr>
        <p:spPr>
          <a:xfrm>
            <a:off x="3937397" y="3932634"/>
            <a:ext cx="22860" cy="679728"/>
          </a:xfrm>
          <a:prstGeom prst="roundRect">
            <a:avLst>
              <a:gd name="adj" fmla="val 356820"/>
            </a:avLst>
          </a:prstGeom>
          <a:solidFill>
            <a:srgbClr val="56565B"/>
          </a:solidFill>
          <a:ln/>
        </p:spPr>
      </p:sp>
      <p:sp>
        <p:nvSpPr>
          <p:cNvPr id="5" name="Shape 3"/>
          <p:cNvSpPr/>
          <p:nvPr/>
        </p:nvSpPr>
        <p:spPr>
          <a:xfrm>
            <a:off x="3730347" y="4393883"/>
            <a:ext cx="436959" cy="436959"/>
          </a:xfrm>
          <a:prstGeom prst="roundRect">
            <a:avLst>
              <a:gd name="adj" fmla="val 18667"/>
            </a:avLst>
          </a:prstGeom>
          <a:solidFill>
            <a:srgbClr val="3D3D42"/>
          </a:solidFill>
          <a:ln w="7620">
            <a:solidFill>
              <a:srgbClr val="56565B"/>
            </a:solidFill>
            <a:prstDash val="solid"/>
          </a:ln>
        </p:spPr>
      </p:sp>
      <p:sp>
        <p:nvSpPr>
          <p:cNvPr id="6" name="Text 4"/>
          <p:cNvSpPr/>
          <p:nvPr/>
        </p:nvSpPr>
        <p:spPr>
          <a:xfrm>
            <a:off x="3906202" y="4466630"/>
            <a:ext cx="85130" cy="291346"/>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1</a:t>
            </a:r>
            <a:endParaRPr lang="en-US" sz="2250" dirty="0"/>
          </a:p>
        </p:txBody>
      </p:sp>
      <p:sp>
        <p:nvSpPr>
          <p:cNvPr id="7" name="Text 5"/>
          <p:cNvSpPr/>
          <p:nvPr/>
        </p:nvSpPr>
        <p:spPr>
          <a:xfrm>
            <a:off x="2704743" y="1765459"/>
            <a:ext cx="2488168" cy="303371"/>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Poppins Light" pitchFamily="34" charset="0"/>
                <a:ea typeface="Poppins Light" pitchFamily="34" charset="-122"/>
                <a:cs typeface="Poppins Light" pitchFamily="34" charset="-120"/>
              </a:rPr>
              <a:t>Proof-of-Work (PoW)</a:t>
            </a:r>
            <a:endParaRPr lang="en-US" sz="1900" dirty="0"/>
          </a:p>
        </p:txBody>
      </p:sp>
      <p:sp>
        <p:nvSpPr>
          <p:cNvPr id="8" name="Text 6"/>
          <p:cNvSpPr/>
          <p:nvPr/>
        </p:nvSpPr>
        <p:spPr>
          <a:xfrm>
            <a:off x="873919" y="2185273"/>
            <a:ext cx="6149935" cy="1553170"/>
          </a:xfrm>
          <a:prstGeom prst="rect">
            <a:avLst/>
          </a:prstGeom>
          <a:noFill/>
          <a:ln/>
        </p:spPr>
        <p:txBody>
          <a:bodyPr wrap="square" lIns="0" tIns="0" rIns="0" bIns="0" rtlCol="0" anchor="t"/>
          <a:lstStyle/>
          <a:p>
            <a:pPr marL="0" indent="0" algn="ctr">
              <a:lnSpc>
                <a:spcPts val="2400"/>
              </a:lnSpc>
              <a:buNone/>
            </a:pPr>
            <a:r>
              <a:rPr lang="en-US" sz="1500" dirty="0">
                <a:solidFill>
                  <a:srgbClr val="E5E0DF"/>
                </a:solidFill>
                <a:latin typeface="Roboto Light" pitchFamily="34" charset="0"/>
                <a:ea typeface="Roboto Light" pitchFamily="34" charset="-122"/>
                <a:cs typeface="Roboto Light" pitchFamily="34" charset="-120"/>
              </a:rPr>
              <a:t>Proof-of-Work (PoW) is a popular consensus mechanism that relies on miners solving complex computational puzzles to validate transactions and add them to the blockchain. The energy-intensive nature of PoW makes it difficult for malicious actors to control a majority of the network.</a:t>
            </a:r>
            <a:endParaRPr lang="en-US" sz="1500" dirty="0"/>
          </a:p>
        </p:txBody>
      </p:sp>
      <p:sp>
        <p:nvSpPr>
          <p:cNvPr id="9" name="Shape 7"/>
          <p:cNvSpPr/>
          <p:nvPr/>
        </p:nvSpPr>
        <p:spPr>
          <a:xfrm>
            <a:off x="7303651" y="4612362"/>
            <a:ext cx="22860" cy="679728"/>
          </a:xfrm>
          <a:prstGeom prst="roundRect">
            <a:avLst>
              <a:gd name="adj" fmla="val 356820"/>
            </a:avLst>
          </a:prstGeom>
          <a:solidFill>
            <a:srgbClr val="56565B"/>
          </a:solidFill>
          <a:ln/>
        </p:spPr>
      </p:sp>
      <p:sp>
        <p:nvSpPr>
          <p:cNvPr id="10" name="Shape 8"/>
          <p:cNvSpPr/>
          <p:nvPr/>
        </p:nvSpPr>
        <p:spPr>
          <a:xfrm>
            <a:off x="7096601" y="4393883"/>
            <a:ext cx="436959" cy="436959"/>
          </a:xfrm>
          <a:prstGeom prst="roundRect">
            <a:avLst>
              <a:gd name="adj" fmla="val 18667"/>
            </a:avLst>
          </a:prstGeom>
          <a:solidFill>
            <a:srgbClr val="3D3D42"/>
          </a:solidFill>
          <a:ln w="7620">
            <a:solidFill>
              <a:srgbClr val="56565B"/>
            </a:solidFill>
            <a:prstDash val="solid"/>
          </a:ln>
        </p:spPr>
      </p:sp>
      <p:sp>
        <p:nvSpPr>
          <p:cNvPr id="11" name="Text 9"/>
          <p:cNvSpPr/>
          <p:nvPr/>
        </p:nvSpPr>
        <p:spPr>
          <a:xfrm>
            <a:off x="7231737" y="4466630"/>
            <a:ext cx="166688" cy="291346"/>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2</a:t>
            </a:r>
            <a:endParaRPr lang="en-US" sz="2250" dirty="0"/>
          </a:p>
        </p:txBody>
      </p:sp>
      <p:sp>
        <p:nvSpPr>
          <p:cNvPr id="12" name="Text 10"/>
          <p:cNvSpPr/>
          <p:nvPr/>
        </p:nvSpPr>
        <p:spPr>
          <a:xfrm>
            <a:off x="6085165" y="5486281"/>
            <a:ext cx="2459831" cy="303371"/>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Poppins Light" pitchFamily="34" charset="0"/>
                <a:ea typeface="Poppins Light" pitchFamily="34" charset="-122"/>
                <a:cs typeface="Poppins Light" pitchFamily="34" charset="-120"/>
              </a:rPr>
              <a:t>Proof-of-Stake (PoS)</a:t>
            </a:r>
            <a:endParaRPr lang="en-US" sz="1900" dirty="0"/>
          </a:p>
        </p:txBody>
      </p:sp>
      <p:sp>
        <p:nvSpPr>
          <p:cNvPr id="13" name="Text 11"/>
          <p:cNvSpPr/>
          <p:nvPr/>
        </p:nvSpPr>
        <p:spPr>
          <a:xfrm>
            <a:off x="4240173" y="5906095"/>
            <a:ext cx="6149935" cy="1553170"/>
          </a:xfrm>
          <a:prstGeom prst="rect">
            <a:avLst/>
          </a:prstGeom>
          <a:noFill/>
          <a:ln/>
        </p:spPr>
        <p:txBody>
          <a:bodyPr wrap="square" lIns="0" tIns="0" rIns="0" bIns="0" rtlCol="0" anchor="t"/>
          <a:lstStyle/>
          <a:p>
            <a:pPr marL="0" indent="0" algn="ctr">
              <a:lnSpc>
                <a:spcPts val="2400"/>
              </a:lnSpc>
              <a:buNone/>
            </a:pPr>
            <a:r>
              <a:rPr lang="en-US" sz="1500" dirty="0">
                <a:solidFill>
                  <a:srgbClr val="E5E0DF"/>
                </a:solidFill>
                <a:latin typeface="Roboto Light" pitchFamily="34" charset="0"/>
                <a:ea typeface="Roboto Light" pitchFamily="34" charset="-122"/>
                <a:cs typeface="Roboto Light" pitchFamily="34" charset="-120"/>
              </a:rPr>
              <a:t>Proof-of-Stake (PoS) is an alternative consensus mechanism that involves "staking" cryptocurrency tokens to participate in validating transactions. The more tokens a user stakes, the higher their chance of being selected to validate transactions, incentivizing honest behavior and network security.</a:t>
            </a:r>
            <a:endParaRPr lang="en-US" sz="1500" dirty="0"/>
          </a:p>
        </p:txBody>
      </p:sp>
      <p:sp>
        <p:nvSpPr>
          <p:cNvPr id="14" name="Shape 12"/>
          <p:cNvSpPr/>
          <p:nvPr/>
        </p:nvSpPr>
        <p:spPr>
          <a:xfrm>
            <a:off x="10670024" y="3932634"/>
            <a:ext cx="22860" cy="679728"/>
          </a:xfrm>
          <a:prstGeom prst="roundRect">
            <a:avLst>
              <a:gd name="adj" fmla="val 356820"/>
            </a:avLst>
          </a:prstGeom>
          <a:solidFill>
            <a:srgbClr val="56565B"/>
          </a:solidFill>
          <a:ln/>
        </p:spPr>
      </p:sp>
      <p:sp>
        <p:nvSpPr>
          <p:cNvPr id="15" name="Shape 13"/>
          <p:cNvSpPr/>
          <p:nvPr/>
        </p:nvSpPr>
        <p:spPr>
          <a:xfrm>
            <a:off x="10462974" y="4393883"/>
            <a:ext cx="436959" cy="436959"/>
          </a:xfrm>
          <a:prstGeom prst="roundRect">
            <a:avLst>
              <a:gd name="adj" fmla="val 18667"/>
            </a:avLst>
          </a:prstGeom>
          <a:solidFill>
            <a:srgbClr val="3D3D42"/>
          </a:solidFill>
          <a:ln w="7620">
            <a:solidFill>
              <a:srgbClr val="56565B"/>
            </a:solidFill>
            <a:prstDash val="solid"/>
          </a:ln>
        </p:spPr>
      </p:sp>
      <p:sp>
        <p:nvSpPr>
          <p:cNvPr id="16" name="Text 14"/>
          <p:cNvSpPr/>
          <p:nvPr/>
        </p:nvSpPr>
        <p:spPr>
          <a:xfrm>
            <a:off x="10596205" y="4466630"/>
            <a:ext cx="170378" cy="291346"/>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3</a:t>
            </a:r>
            <a:endParaRPr lang="en-US" sz="2250" dirty="0"/>
          </a:p>
        </p:txBody>
      </p:sp>
      <p:sp>
        <p:nvSpPr>
          <p:cNvPr id="17" name="Text 15"/>
          <p:cNvSpPr/>
          <p:nvPr/>
        </p:nvSpPr>
        <p:spPr>
          <a:xfrm>
            <a:off x="8703945" y="2076093"/>
            <a:ext cx="3955018" cy="303371"/>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Poppins Light" pitchFamily="34" charset="0"/>
                <a:ea typeface="Poppins Light" pitchFamily="34" charset="-122"/>
                <a:cs typeface="Poppins Light" pitchFamily="34" charset="-120"/>
              </a:rPr>
              <a:t>Delegated Proof-of-Stake (DPoS)</a:t>
            </a:r>
            <a:endParaRPr lang="en-US" sz="1900" dirty="0"/>
          </a:p>
        </p:txBody>
      </p:sp>
      <p:sp>
        <p:nvSpPr>
          <p:cNvPr id="18" name="Text 16"/>
          <p:cNvSpPr/>
          <p:nvPr/>
        </p:nvSpPr>
        <p:spPr>
          <a:xfrm>
            <a:off x="7606427" y="2495907"/>
            <a:ext cx="6150054" cy="1242536"/>
          </a:xfrm>
          <a:prstGeom prst="rect">
            <a:avLst/>
          </a:prstGeom>
          <a:noFill/>
          <a:ln/>
        </p:spPr>
        <p:txBody>
          <a:bodyPr wrap="square" lIns="0" tIns="0" rIns="0" bIns="0" rtlCol="0" anchor="t"/>
          <a:lstStyle/>
          <a:p>
            <a:pPr marL="0" indent="0" algn="ctr">
              <a:lnSpc>
                <a:spcPts val="2400"/>
              </a:lnSpc>
              <a:buNone/>
            </a:pPr>
            <a:r>
              <a:rPr lang="en-US" sz="1500" dirty="0">
                <a:solidFill>
                  <a:srgbClr val="E5E0DF"/>
                </a:solidFill>
                <a:latin typeface="Roboto Light" pitchFamily="34" charset="0"/>
                <a:ea typeface="Roboto Light" pitchFamily="34" charset="-122"/>
                <a:cs typeface="Roboto Light" pitchFamily="34" charset="-120"/>
              </a:rPr>
              <a:t>Delegated Proof-of-Stake (DPoS) is a variation of PoS where users delegate their voting rights to elected "witnesses" who validate transactions. This mechanism reduces energy consumption and increases transaction speed while maintaining a high level of security.</a:t>
            </a:r>
            <a:endParaRPr lang="en-US" sz="1500" dirty="0"/>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1858C6B7-5E35-C0AB-4964-47AFD1E24577}"/>
                  </a:ext>
                </a:extLst>
              </p14:cNvPr>
              <p14:cNvContentPartPr/>
              <p14:nvPr/>
            </p14:nvContentPartPr>
            <p14:xfrm>
              <a:off x="12875918" y="7827243"/>
              <a:ext cx="1611360" cy="280440"/>
            </p14:xfrm>
          </p:contentPart>
        </mc:Choice>
        <mc:Fallback>
          <p:pic>
            <p:nvPicPr>
              <p:cNvPr id="20" name="Ink 19">
                <a:extLst>
                  <a:ext uri="{FF2B5EF4-FFF2-40B4-BE49-F238E27FC236}">
                    <a16:creationId xmlns:a16="http://schemas.microsoft.com/office/drawing/2014/main" id="{1858C6B7-5E35-C0AB-4964-47AFD1E24577}"/>
                  </a:ext>
                </a:extLst>
              </p:cNvPr>
              <p:cNvPicPr/>
              <p:nvPr/>
            </p:nvPicPr>
            <p:blipFill>
              <a:blip r:embed="rId4"/>
              <a:stretch>
                <a:fillRect/>
              </a:stretch>
            </p:blipFill>
            <p:spPr>
              <a:xfrm>
                <a:off x="12813278" y="7764243"/>
                <a:ext cx="1737000" cy="4060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Decentralized Governance and Tamper-Resistant Transactions</a:t>
            </a:r>
            <a:endParaRPr lang="en-US" sz="4450" dirty="0"/>
          </a:p>
        </p:txBody>
      </p:sp>
      <p:sp>
        <p:nvSpPr>
          <p:cNvPr id="3" name="Text 1"/>
          <p:cNvSpPr/>
          <p:nvPr/>
        </p:nvSpPr>
        <p:spPr>
          <a:xfrm>
            <a:off x="793790" y="3807143"/>
            <a:ext cx="3737729"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Decentralized Governance</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Blockchain networks are governed by a distributed ledger, where no single entity has control over the system. This decentralized governance ensures that no single party can manipulate transactions or alter the blockchain's history, making it inherently more secure than centralized systems.</a:t>
            </a:r>
            <a:endParaRPr lang="en-US" sz="1750" dirty="0"/>
          </a:p>
        </p:txBody>
      </p:sp>
      <p:sp>
        <p:nvSpPr>
          <p:cNvPr id="5" name="Text 3"/>
          <p:cNvSpPr/>
          <p:nvPr/>
        </p:nvSpPr>
        <p:spPr>
          <a:xfrm>
            <a:off x="7599521" y="3807143"/>
            <a:ext cx="4393644"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Tamper-Resistant Transactions</a:t>
            </a:r>
            <a:endParaRPr lang="en-US" sz="2200" dirty="0"/>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Once a transaction is added to the blockchain, it is cryptographically linked to previous transactions, creating an immutable record. This tamper-resistant nature ensures that transactions cannot be altered or reversed, fostering trust and accountability in blockchain systems.</a:t>
            </a:r>
            <a:endParaRPr lang="en-US" sz="1750" dirty="0"/>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82339B4-6354-BC37-D6C7-784F30B4A1E1}"/>
                  </a:ext>
                </a:extLst>
              </p14:cNvPr>
              <p14:cNvContentPartPr/>
              <p14:nvPr/>
            </p14:nvContentPartPr>
            <p14:xfrm>
              <a:off x="12854678" y="7816803"/>
              <a:ext cx="1655640" cy="258840"/>
            </p14:xfrm>
          </p:contentPart>
        </mc:Choice>
        <mc:Fallback>
          <p:pic>
            <p:nvPicPr>
              <p:cNvPr id="7" name="Ink 6">
                <a:extLst>
                  <a:ext uri="{FF2B5EF4-FFF2-40B4-BE49-F238E27FC236}">
                    <a16:creationId xmlns:a16="http://schemas.microsoft.com/office/drawing/2014/main" id="{482339B4-6354-BC37-D6C7-784F30B4A1E1}"/>
                  </a:ext>
                </a:extLst>
              </p:cNvPr>
              <p:cNvPicPr/>
              <p:nvPr/>
            </p:nvPicPr>
            <p:blipFill>
              <a:blip r:embed="rId4"/>
              <a:stretch>
                <a:fillRect/>
              </a:stretch>
            </p:blipFill>
            <p:spPr>
              <a:xfrm>
                <a:off x="12791678" y="7754163"/>
                <a:ext cx="1781280" cy="384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601200" y="3055620"/>
            <a:ext cx="4572000" cy="2118360"/>
          </a:xfrm>
          <a:prstGeom prst="rect">
            <a:avLst/>
          </a:prstGeom>
        </p:spPr>
      </p:pic>
      <p:sp>
        <p:nvSpPr>
          <p:cNvPr id="4" name="Text 0"/>
          <p:cNvSpPr/>
          <p:nvPr/>
        </p:nvSpPr>
        <p:spPr>
          <a:xfrm>
            <a:off x="662583" y="817126"/>
            <a:ext cx="7818834" cy="1183481"/>
          </a:xfrm>
          <a:prstGeom prst="rect">
            <a:avLst/>
          </a:prstGeom>
          <a:noFill/>
          <a:ln/>
        </p:spPr>
        <p:txBody>
          <a:bodyPr wrap="square" lIns="0" tIns="0" rIns="0" bIns="0" rtlCol="0" anchor="t"/>
          <a:lstStyle/>
          <a:p>
            <a:pPr marL="0" indent="0">
              <a:lnSpc>
                <a:spcPts val="4650"/>
              </a:lnSpc>
              <a:buNone/>
            </a:pPr>
            <a:r>
              <a:rPr lang="en-US" sz="3700" dirty="0">
                <a:solidFill>
                  <a:srgbClr val="F2F2F3"/>
                </a:solidFill>
                <a:latin typeface="Poppins Light" pitchFamily="34" charset="0"/>
                <a:ea typeface="Poppins Light" pitchFamily="34" charset="-122"/>
                <a:cs typeface="Poppins Light" pitchFamily="34" charset="-120"/>
              </a:rPr>
              <a:t>Protecting Against 51% Attacks and Network Vulnerabilities</a:t>
            </a:r>
            <a:endParaRPr lang="en-US" sz="3700" dirty="0"/>
          </a:p>
        </p:txBody>
      </p:sp>
      <p:sp>
        <p:nvSpPr>
          <p:cNvPr id="5" name="Shape 1"/>
          <p:cNvSpPr/>
          <p:nvPr/>
        </p:nvSpPr>
        <p:spPr>
          <a:xfrm>
            <a:off x="662583" y="2284571"/>
            <a:ext cx="3814763" cy="3226475"/>
          </a:xfrm>
          <a:prstGeom prst="roundRect">
            <a:avLst>
              <a:gd name="adj" fmla="val 2465"/>
            </a:avLst>
          </a:prstGeom>
          <a:solidFill>
            <a:srgbClr val="3D3D42"/>
          </a:solidFill>
          <a:ln w="7620">
            <a:solidFill>
              <a:srgbClr val="56565B"/>
            </a:solidFill>
            <a:prstDash val="solid"/>
          </a:ln>
        </p:spPr>
      </p:sp>
      <p:sp>
        <p:nvSpPr>
          <p:cNvPr id="6" name="Text 2"/>
          <p:cNvSpPr/>
          <p:nvPr/>
        </p:nvSpPr>
        <p:spPr>
          <a:xfrm>
            <a:off x="859512" y="2481501"/>
            <a:ext cx="2366724" cy="295870"/>
          </a:xfrm>
          <a:prstGeom prst="rect">
            <a:avLst/>
          </a:prstGeom>
          <a:noFill/>
          <a:ln/>
        </p:spPr>
        <p:txBody>
          <a:bodyPr wrap="none" lIns="0" tIns="0" rIns="0" bIns="0" rtlCol="0" anchor="t"/>
          <a:lstStyle/>
          <a:p>
            <a:pPr marL="0" indent="0">
              <a:lnSpc>
                <a:spcPts val="2300"/>
              </a:lnSpc>
              <a:buNone/>
            </a:pPr>
            <a:r>
              <a:rPr lang="en-US" sz="1850" dirty="0">
                <a:solidFill>
                  <a:srgbClr val="E5E0DF"/>
                </a:solidFill>
                <a:latin typeface="Poppins Light" pitchFamily="34" charset="0"/>
                <a:ea typeface="Poppins Light" pitchFamily="34" charset="-122"/>
                <a:cs typeface="Poppins Light" pitchFamily="34" charset="-120"/>
              </a:rPr>
              <a:t>51% Attacks</a:t>
            </a:r>
            <a:endParaRPr lang="en-US" sz="1850" dirty="0"/>
          </a:p>
        </p:txBody>
      </p:sp>
      <p:sp>
        <p:nvSpPr>
          <p:cNvPr id="7" name="Text 3"/>
          <p:cNvSpPr/>
          <p:nvPr/>
        </p:nvSpPr>
        <p:spPr>
          <a:xfrm>
            <a:off x="859512" y="2890957"/>
            <a:ext cx="3420904" cy="2423160"/>
          </a:xfrm>
          <a:prstGeom prst="rect">
            <a:avLst/>
          </a:prstGeom>
          <a:noFill/>
          <a:ln/>
        </p:spPr>
        <p:txBody>
          <a:bodyPr wrap="square" lIns="0" tIns="0" rIns="0" bIns="0" rtlCol="0" anchor="t"/>
          <a:lstStyle/>
          <a:p>
            <a:pPr marL="0" indent="0">
              <a:lnSpc>
                <a:spcPts val="2350"/>
              </a:lnSpc>
              <a:buNone/>
            </a:pPr>
            <a:r>
              <a:rPr lang="en-US" sz="1450" dirty="0">
                <a:solidFill>
                  <a:srgbClr val="E5E0DF"/>
                </a:solidFill>
                <a:latin typeface="Roboto Light" pitchFamily="34" charset="0"/>
                <a:ea typeface="Roboto Light" pitchFamily="34" charset="-122"/>
                <a:cs typeface="Roboto Light" pitchFamily="34" charset="-120"/>
              </a:rPr>
              <a:t>A 51% attack occurs when a malicious actor gains control of over 50% of the network's computing power, enabling them to manipulate transactions and potentially double-spend cryptocurrency. Countermeasures include using robust consensus mechanisms like PoW and increasing the network's hashrate.</a:t>
            </a:r>
            <a:endParaRPr lang="en-US" sz="1450" dirty="0"/>
          </a:p>
        </p:txBody>
      </p:sp>
      <p:sp>
        <p:nvSpPr>
          <p:cNvPr id="8" name="Shape 4"/>
          <p:cNvSpPr/>
          <p:nvPr/>
        </p:nvSpPr>
        <p:spPr>
          <a:xfrm>
            <a:off x="4666655" y="2284571"/>
            <a:ext cx="3814763" cy="3226475"/>
          </a:xfrm>
          <a:prstGeom prst="roundRect">
            <a:avLst>
              <a:gd name="adj" fmla="val 2465"/>
            </a:avLst>
          </a:prstGeom>
          <a:solidFill>
            <a:srgbClr val="3D3D42"/>
          </a:solidFill>
          <a:ln w="7620">
            <a:solidFill>
              <a:srgbClr val="56565B"/>
            </a:solidFill>
            <a:prstDash val="solid"/>
          </a:ln>
        </p:spPr>
      </p:sp>
      <p:sp>
        <p:nvSpPr>
          <p:cNvPr id="9" name="Text 5"/>
          <p:cNvSpPr/>
          <p:nvPr/>
        </p:nvSpPr>
        <p:spPr>
          <a:xfrm>
            <a:off x="4863584" y="2481501"/>
            <a:ext cx="2632948" cy="295870"/>
          </a:xfrm>
          <a:prstGeom prst="rect">
            <a:avLst/>
          </a:prstGeom>
          <a:noFill/>
          <a:ln/>
        </p:spPr>
        <p:txBody>
          <a:bodyPr wrap="none" lIns="0" tIns="0" rIns="0" bIns="0" rtlCol="0" anchor="t"/>
          <a:lstStyle/>
          <a:p>
            <a:pPr marL="0" indent="0">
              <a:lnSpc>
                <a:spcPts val="2300"/>
              </a:lnSpc>
              <a:buNone/>
            </a:pPr>
            <a:r>
              <a:rPr lang="en-US" sz="1850" dirty="0">
                <a:solidFill>
                  <a:srgbClr val="E5E0DF"/>
                </a:solidFill>
                <a:latin typeface="Poppins Light" pitchFamily="34" charset="0"/>
                <a:ea typeface="Poppins Light" pitchFamily="34" charset="-122"/>
                <a:cs typeface="Poppins Light" pitchFamily="34" charset="-120"/>
              </a:rPr>
              <a:t>Network Vulnerabilities</a:t>
            </a:r>
            <a:endParaRPr lang="en-US" sz="1850" dirty="0"/>
          </a:p>
        </p:txBody>
      </p:sp>
      <p:sp>
        <p:nvSpPr>
          <p:cNvPr id="10" name="Text 6"/>
          <p:cNvSpPr/>
          <p:nvPr/>
        </p:nvSpPr>
        <p:spPr>
          <a:xfrm>
            <a:off x="4863584" y="2890957"/>
            <a:ext cx="3420904" cy="2120265"/>
          </a:xfrm>
          <a:prstGeom prst="rect">
            <a:avLst/>
          </a:prstGeom>
          <a:noFill/>
          <a:ln/>
        </p:spPr>
        <p:txBody>
          <a:bodyPr wrap="square" lIns="0" tIns="0" rIns="0" bIns="0" rtlCol="0" anchor="t"/>
          <a:lstStyle/>
          <a:p>
            <a:pPr marL="0" indent="0">
              <a:lnSpc>
                <a:spcPts val="2350"/>
              </a:lnSpc>
              <a:buNone/>
            </a:pPr>
            <a:r>
              <a:rPr lang="en-US" sz="1450" dirty="0">
                <a:solidFill>
                  <a:srgbClr val="E5E0DF"/>
                </a:solidFill>
                <a:latin typeface="Roboto Light" pitchFamily="34" charset="0"/>
                <a:ea typeface="Roboto Light" pitchFamily="34" charset="-122"/>
                <a:cs typeface="Roboto Light" pitchFamily="34" charset="-120"/>
              </a:rPr>
              <a:t>Blockchain networks are susceptible to vulnerabilities like smart contract bugs, consensus mechanism flaws, and security breaches. Regular security audits, code reviews, and proactive bug bounty programs can help identify and address these vulnerabilities.</a:t>
            </a:r>
            <a:endParaRPr lang="en-US" sz="1450" dirty="0"/>
          </a:p>
        </p:txBody>
      </p:sp>
      <p:sp>
        <p:nvSpPr>
          <p:cNvPr id="11" name="Shape 7"/>
          <p:cNvSpPr/>
          <p:nvPr/>
        </p:nvSpPr>
        <p:spPr>
          <a:xfrm>
            <a:off x="662583" y="5700355"/>
            <a:ext cx="7818834" cy="1712000"/>
          </a:xfrm>
          <a:prstGeom prst="roundRect">
            <a:avLst>
              <a:gd name="adj" fmla="val 4645"/>
            </a:avLst>
          </a:prstGeom>
          <a:solidFill>
            <a:srgbClr val="3D3D42"/>
          </a:solidFill>
          <a:ln w="7620">
            <a:solidFill>
              <a:srgbClr val="56565B"/>
            </a:solidFill>
            <a:prstDash val="solid"/>
          </a:ln>
        </p:spPr>
      </p:sp>
      <p:sp>
        <p:nvSpPr>
          <p:cNvPr id="12" name="Text 8"/>
          <p:cNvSpPr/>
          <p:nvPr/>
        </p:nvSpPr>
        <p:spPr>
          <a:xfrm>
            <a:off x="859512" y="5897285"/>
            <a:ext cx="2628186" cy="295870"/>
          </a:xfrm>
          <a:prstGeom prst="rect">
            <a:avLst/>
          </a:prstGeom>
          <a:noFill/>
          <a:ln/>
        </p:spPr>
        <p:txBody>
          <a:bodyPr wrap="none" lIns="0" tIns="0" rIns="0" bIns="0" rtlCol="0" anchor="t"/>
          <a:lstStyle/>
          <a:p>
            <a:pPr marL="0" indent="0">
              <a:lnSpc>
                <a:spcPts val="2300"/>
              </a:lnSpc>
              <a:buNone/>
            </a:pPr>
            <a:r>
              <a:rPr lang="en-US" sz="1850" dirty="0">
                <a:solidFill>
                  <a:srgbClr val="E5E0DF"/>
                </a:solidFill>
                <a:latin typeface="Poppins Light" pitchFamily="34" charset="0"/>
                <a:ea typeface="Poppins Light" pitchFamily="34" charset="-122"/>
                <a:cs typeface="Poppins Light" pitchFamily="34" charset="-120"/>
              </a:rPr>
              <a:t>Security Best Practices</a:t>
            </a:r>
            <a:endParaRPr lang="en-US" sz="1850" dirty="0"/>
          </a:p>
        </p:txBody>
      </p:sp>
      <p:sp>
        <p:nvSpPr>
          <p:cNvPr id="13" name="Text 9"/>
          <p:cNvSpPr/>
          <p:nvPr/>
        </p:nvSpPr>
        <p:spPr>
          <a:xfrm>
            <a:off x="859512" y="6306741"/>
            <a:ext cx="7424976" cy="908685"/>
          </a:xfrm>
          <a:prstGeom prst="rect">
            <a:avLst/>
          </a:prstGeom>
          <a:noFill/>
          <a:ln/>
        </p:spPr>
        <p:txBody>
          <a:bodyPr wrap="square" lIns="0" tIns="0" rIns="0" bIns="0" rtlCol="0" anchor="t"/>
          <a:lstStyle/>
          <a:p>
            <a:pPr marL="0" indent="0">
              <a:lnSpc>
                <a:spcPts val="2350"/>
              </a:lnSpc>
              <a:buNone/>
            </a:pPr>
            <a:r>
              <a:rPr lang="en-US" sz="1450" dirty="0">
                <a:solidFill>
                  <a:srgbClr val="E5E0DF"/>
                </a:solidFill>
                <a:latin typeface="Roboto Light" pitchFamily="34" charset="0"/>
                <a:ea typeface="Roboto Light" pitchFamily="34" charset="-122"/>
                <a:cs typeface="Roboto Light" pitchFamily="34" charset="-120"/>
              </a:rPr>
              <a:t>Implementing security best practices like using strong passwords, multi-factor authentication, and secure wallets can further mitigate risks and enhance the overall security of blockchain networks.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48282"/>
          </a:xfrm>
          <a:prstGeom prst="rect">
            <a:avLst/>
          </a:prstGeom>
        </p:spPr>
      </p:pic>
      <p:pic>
        <p:nvPicPr>
          <p:cNvPr id="3" name="Image 1" descr="preencoded.png"/>
          <p:cNvPicPr>
            <a:picLocks noChangeAspect="1"/>
          </p:cNvPicPr>
          <p:nvPr/>
        </p:nvPicPr>
        <p:blipFill>
          <a:blip r:embed="rId4"/>
          <a:stretch>
            <a:fillRect/>
          </a:stretch>
        </p:blipFill>
        <p:spPr>
          <a:xfrm>
            <a:off x="5509260" y="321112"/>
            <a:ext cx="3611880" cy="1805940"/>
          </a:xfrm>
          <a:prstGeom prst="rect">
            <a:avLst/>
          </a:prstGeom>
        </p:spPr>
      </p:pic>
      <p:sp>
        <p:nvSpPr>
          <p:cNvPr id="4" name="Text 0"/>
          <p:cNvSpPr/>
          <p:nvPr/>
        </p:nvSpPr>
        <p:spPr>
          <a:xfrm>
            <a:off x="685443" y="3097649"/>
            <a:ext cx="11885771" cy="612100"/>
          </a:xfrm>
          <a:prstGeom prst="rect">
            <a:avLst/>
          </a:prstGeom>
          <a:noFill/>
          <a:ln/>
        </p:spPr>
        <p:txBody>
          <a:bodyPr wrap="none" lIns="0" tIns="0" rIns="0" bIns="0" rtlCol="0" anchor="t"/>
          <a:lstStyle/>
          <a:p>
            <a:pPr marL="0" indent="0">
              <a:lnSpc>
                <a:spcPts val="4800"/>
              </a:lnSpc>
              <a:buNone/>
            </a:pPr>
            <a:r>
              <a:rPr lang="en-US" sz="3850" dirty="0">
                <a:solidFill>
                  <a:srgbClr val="F2F2F3"/>
                </a:solidFill>
                <a:latin typeface="Poppins Light" pitchFamily="34" charset="0"/>
                <a:ea typeface="Poppins Light" pitchFamily="34" charset="-122"/>
                <a:cs typeface="Poppins Light" pitchFamily="34" charset="-120"/>
              </a:rPr>
              <a:t>Secure Storage and Management of Private Keys</a:t>
            </a:r>
            <a:endParaRPr lang="en-US" sz="3850" dirty="0"/>
          </a:p>
        </p:txBody>
      </p:sp>
      <p:pic>
        <p:nvPicPr>
          <p:cNvPr id="5" name="Image 2" descr="preencoded.png"/>
          <p:cNvPicPr>
            <a:picLocks noChangeAspect="1"/>
          </p:cNvPicPr>
          <p:nvPr/>
        </p:nvPicPr>
        <p:blipFill>
          <a:blip r:embed="rId5"/>
          <a:stretch>
            <a:fillRect/>
          </a:stretch>
        </p:blipFill>
        <p:spPr>
          <a:xfrm>
            <a:off x="685443" y="4003477"/>
            <a:ext cx="4419838" cy="783431"/>
          </a:xfrm>
          <a:prstGeom prst="rect">
            <a:avLst/>
          </a:prstGeom>
        </p:spPr>
      </p:pic>
      <p:sp>
        <p:nvSpPr>
          <p:cNvPr id="6" name="Text 1"/>
          <p:cNvSpPr/>
          <p:nvPr/>
        </p:nvSpPr>
        <p:spPr>
          <a:xfrm>
            <a:off x="881301" y="5080635"/>
            <a:ext cx="2740223" cy="305991"/>
          </a:xfrm>
          <a:prstGeom prst="rect">
            <a:avLst/>
          </a:prstGeom>
          <a:noFill/>
          <a:ln/>
        </p:spPr>
        <p:txBody>
          <a:bodyPr wrap="none" lIns="0" tIns="0" rIns="0" bIns="0" rtlCol="0" anchor="t"/>
          <a:lstStyle/>
          <a:p>
            <a:pPr marL="0" indent="0" algn="l">
              <a:lnSpc>
                <a:spcPts val="2400"/>
              </a:lnSpc>
              <a:buNone/>
            </a:pPr>
            <a:r>
              <a:rPr lang="en-US" sz="1900" dirty="0">
                <a:solidFill>
                  <a:srgbClr val="E5E0DF"/>
                </a:solidFill>
                <a:latin typeface="Poppins Light" pitchFamily="34" charset="0"/>
                <a:ea typeface="Poppins Light" pitchFamily="34" charset="-122"/>
                <a:cs typeface="Poppins Light" pitchFamily="34" charset="-120"/>
              </a:rPr>
              <a:t>Private Key Generation</a:t>
            </a:r>
            <a:endParaRPr lang="en-US" sz="1900" dirty="0"/>
          </a:p>
        </p:txBody>
      </p:sp>
      <p:sp>
        <p:nvSpPr>
          <p:cNvPr id="7" name="Text 2"/>
          <p:cNvSpPr/>
          <p:nvPr/>
        </p:nvSpPr>
        <p:spPr>
          <a:xfrm>
            <a:off x="881301" y="5504140"/>
            <a:ext cx="4028123" cy="1880235"/>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Roboto Light" pitchFamily="34" charset="0"/>
                <a:ea typeface="Roboto Light" pitchFamily="34" charset="-122"/>
                <a:cs typeface="Roboto Light" pitchFamily="34" charset="-120"/>
              </a:rPr>
              <a:t>Private keys are unique cryptographic identifiers that allow users to control their digital assets and authorize transactions. They should be generated using secure methods and stored securely to prevent unauthorized access.</a:t>
            </a:r>
            <a:endParaRPr lang="en-US" sz="1500" dirty="0"/>
          </a:p>
        </p:txBody>
      </p:sp>
      <p:pic>
        <p:nvPicPr>
          <p:cNvPr id="8" name="Image 3" descr="preencoded.png"/>
          <p:cNvPicPr>
            <a:picLocks noChangeAspect="1"/>
          </p:cNvPicPr>
          <p:nvPr/>
        </p:nvPicPr>
        <p:blipFill>
          <a:blip r:embed="rId6"/>
          <a:stretch>
            <a:fillRect/>
          </a:stretch>
        </p:blipFill>
        <p:spPr>
          <a:xfrm>
            <a:off x="5105281" y="4003477"/>
            <a:ext cx="4419838" cy="783431"/>
          </a:xfrm>
          <a:prstGeom prst="rect">
            <a:avLst/>
          </a:prstGeom>
        </p:spPr>
      </p:pic>
      <p:sp>
        <p:nvSpPr>
          <p:cNvPr id="9" name="Text 3"/>
          <p:cNvSpPr/>
          <p:nvPr/>
        </p:nvSpPr>
        <p:spPr>
          <a:xfrm>
            <a:off x="5301139" y="5080635"/>
            <a:ext cx="2448282" cy="305991"/>
          </a:xfrm>
          <a:prstGeom prst="rect">
            <a:avLst/>
          </a:prstGeom>
          <a:noFill/>
          <a:ln/>
        </p:spPr>
        <p:txBody>
          <a:bodyPr wrap="none" lIns="0" tIns="0" rIns="0" bIns="0" rtlCol="0" anchor="t"/>
          <a:lstStyle/>
          <a:p>
            <a:pPr marL="0" indent="0" algn="l">
              <a:lnSpc>
                <a:spcPts val="2400"/>
              </a:lnSpc>
              <a:buNone/>
            </a:pPr>
            <a:r>
              <a:rPr lang="en-US" sz="1900" dirty="0">
                <a:solidFill>
                  <a:srgbClr val="E5E0DF"/>
                </a:solidFill>
                <a:latin typeface="Poppins Light" pitchFamily="34" charset="0"/>
                <a:ea typeface="Poppins Light" pitchFamily="34" charset="-122"/>
                <a:cs typeface="Poppins Light" pitchFamily="34" charset="-120"/>
              </a:rPr>
              <a:t>Secure Storage</a:t>
            </a:r>
            <a:endParaRPr lang="en-US" sz="1900" dirty="0"/>
          </a:p>
        </p:txBody>
      </p:sp>
      <p:sp>
        <p:nvSpPr>
          <p:cNvPr id="10" name="Text 4"/>
          <p:cNvSpPr/>
          <p:nvPr/>
        </p:nvSpPr>
        <p:spPr>
          <a:xfrm>
            <a:off x="5301139" y="5504140"/>
            <a:ext cx="4028123" cy="1880235"/>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Roboto Light" pitchFamily="34" charset="0"/>
                <a:ea typeface="Roboto Light" pitchFamily="34" charset="-122"/>
                <a:cs typeface="Roboto Light" pitchFamily="34" charset="-120"/>
              </a:rPr>
              <a:t>Private keys should be stored in secure wallets, either hardware wallets that offer offline storage or software wallets that utilize strong encryption. Users should avoid storing private keys on easily accessible devices or sharing them with anyone.</a:t>
            </a:r>
            <a:endParaRPr lang="en-US" sz="1500" dirty="0"/>
          </a:p>
        </p:txBody>
      </p:sp>
      <p:pic>
        <p:nvPicPr>
          <p:cNvPr id="11" name="Image 4" descr="preencoded.png"/>
          <p:cNvPicPr>
            <a:picLocks noChangeAspect="1"/>
          </p:cNvPicPr>
          <p:nvPr/>
        </p:nvPicPr>
        <p:blipFill>
          <a:blip r:embed="rId7"/>
          <a:stretch>
            <a:fillRect/>
          </a:stretch>
        </p:blipFill>
        <p:spPr>
          <a:xfrm>
            <a:off x="9525119" y="4003477"/>
            <a:ext cx="4419838" cy="783431"/>
          </a:xfrm>
          <a:prstGeom prst="rect">
            <a:avLst/>
          </a:prstGeom>
        </p:spPr>
      </p:pic>
      <p:sp>
        <p:nvSpPr>
          <p:cNvPr id="12" name="Text 5"/>
          <p:cNvSpPr/>
          <p:nvPr/>
        </p:nvSpPr>
        <p:spPr>
          <a:xfrm>
            <a:off x="9720977" y="5080635"/>
            <a:ext cx="3324820" cy="305991"/>
          </a:xfrm>
          <a:prstGeom prst="rect">
            <a:avLst/>
          </a:prstGeom>
          <a:noFill/>
          <a:ln/>
        </p:spPr>
        <p:txBody>
          <a:bodyPr wrap="none" lIns="0" tIns="0" rIns="0" bIns="0" rtlCol="0" anchor="t"/>
          <a:lstStyle/>
          <a:p>
            <a:pPr marL="0" indent="0" algn="l">
              <a:lnSpc>
                <a:spcPts val="2400"/>
              </a:lnSpc>
              <a:buNone/>
            </a:pPr>
            <a:r>
              <a:rPr lang="en-US" sz="1900" dirty="0">
                <a:solidFill>
                  <a:srgbClr val="E5E0DF"/>
                </a:solidFill>
                <a:latin typeface="Poppins Light" pitchFamily="34" charset="0"/>
                <a:ea typeface="Poppins Light" pitchFamily="34" charset="-122"/>
                <a:cs typeface="Poppins Light" pitchFamily="34" charset="-120"/>
              </a:rPr>
              <a:t>Key Management Practices</a:t>
            </a:r>
            <a:endParaRPr lang="en-US" sz="1900" dirty="0"/>
          </a:p>
        </p:txBody>
      </p:sp>
      <p:sp>
        <p:nvSpPr>
          <p:cNvPr id="13" name="Text 6"/>
          <p:cNvSpPr/>
          <p:nvPr/>
        </p:nvSpPr>
        <p:spPr>
          <a:xfrm>
            <a:off x="9720977" y="5504140"/>
            <a:ext cx="4028123" cy="1566863"/>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Roboto Light" pitchFamily="34" charset="0"/>
                <a:ea typeface="Roboto Light" pitchFamily="34" charset="-122"/>
                <a:cs typeface="Roboto Light" pitchFamily="34" charset="-120"/>
              </a:rPr>
              <a:t>Implementing robust key management practices, such as using multi-signature wallets, key rotation, and backups, is crucial to protect against key loss and unauthorized access.</a:t>
            </a:r>
            <a:endParaRPr lang="en-US" sz="1500" dirty="0"/>
          </a:p>
        </p:txBody>
      </p:sp>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22273966-A37C-0A9E-843E-FC625F9B9126}"/>
                  </a:ext>
                </a:extLst>
              </p14:cNvPr>
              <p14:cNvContentPartPr/>
              <p14:nvPr/>
            </p14:nvContentPartPr>
            <p14:xfrm>
              <a:off x="12797438" y="7793763"/>
              <a:ext cx="1702440" cy="315720"/>
            </p14:xfrm>
          </p:contentPart>
        </mc:Choice>
        <mc:Fallback>
          <p:pic>
            <p:nvPicPr>
              <p:cNvPr id="14" name="Ink 13">
                <a:extLst>
                  <a:ext uri="{FF2B5EF4-FFF2-40B4-BE49-F238E27FC236}">
                    <a16:creationId xmlns:a16="http://schemas.microsoft.com/office/drawing/2014/main" id="{22273966-A37C-0A9E-843E-FC625F9B9126}"/>
                  </a:ext>
                </a:extLst>
              </p:cNvPr>
              <p:cNvPicPr/>
              <p:nvPr/>
            </p:nvPicPr>
            <p:blipFill>
              <a:blip r:embed="rId9"/>
              <a:stretch>
                <a:fillRect/>
              </a:stretch>
            </p:blipFill>
            <p:spPr>
              <a:xfrm>
                <a:off x="12734438" y="7731123"/>
                <a:ext cx="1828080" cy="4413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0442" y="586026"/>
            <a:ext cx="13269516" cy="1214914"/>
          </a:xfrm>
          <a:prstGeom prst="rect">
            <a:avLst/>
          </a:prstGeom>
          <a:noFill/>
          <a:ln/>
        </p:spPr>
        <p:txBody>
          <a:bodyPr wrap="square" lIns="0" tIns="0" rIns="0" bIns="0" rtlCol="0" anchor="t"/>
          <a:lstStyle/>
          <a:p>
            <a:pPr marL="0" indent="0">
              <a:lnSpc>
                <a:spcPts val="4750"/>
              </a:lnSpc>
              <a:buNone/>
            </a:pPr>
            <a:r>
              <a:rPr lang="en-US" sz="3800" dirty="0">
                <a:solidFill>
                  <a:srgbClr val="F2F2F3"/>
                </a:solidFill>
                <a:latin typeface="Poppins Light" pitchFamily="34" charset="0"/>
                <a:ea typeface="Poppins Light" pitchFamily="34" charset="-122"/>
                <a:cs typeface="Poppins Light" pitchFamily="34" charset="-120"/>
              </a:rPr>
              <a:t>Privacy-Enhancing Technologies for Blockchain Networks</a:t>
            </a:r>
            <a:endParaRPr lang="en-US" sz="3800" dirty="0"/>
          </a:p>
        </p:txBody>
      </p:sp>
      <p:pic>
        <p:nvPicPr>
          <p:cNvPr id="3" name="Image 0" descr="preencoded.png"/>
          <p:cNvPicPr>
            <a:picLocks noChangeAspect="1"/>
          </p:cNvPicPr>
          <p:nvPr/>
        </p:nvPicPr>
        <p:blipFill>
          <a:blip r:embed="rId3"/>
          <a:stretch>
            <a:fillRect/>
          </a:stretch>
        </p:blipFill>
        <p:spPr>
          <a:xfrm>
            <a:off x="680442" y="2189678"/>
            <a:ext cx="4228743" cy="2613541"/>
          </a:xfrm>
          <a:prstGeom prst="rect">
            <a:avLst/>
          </a:prstGeom>
        </p:spPr>
      </p:pic>
      <p:sp>
        <p:nvSpPr>
          <p:cNvPr id="4" name="Text 1"/>
          <p:cNvSpPr/>
          <p:nvPr/>
        </p:nvSpPr>
        <p:spPr>
          <a:xfrm>
            <a:off x="680442" y="5046226"/>
            <a:ext cx="2785943" cy="303728"/>
          </a:xfrm>
          <a:prstGeom prst="rect">
            <a:avLst/>
          </a:prstGeom>
          <a:noFill/>
          <a:ln/>
        </p:spPr>
        <p:txBody>
          <a:bodyPr wrap="none" lIns="0" tIns="0" rIns="0" bIns="0" rtlCol="0" anchor="t"/>
          <a:lstStyle/>
          <a:p>
            <a:pPr marL="0" indent="0" algn="l">
              <a:lnSpc>
                <a:spcPts val="2350"/>
              </a:lnSpc>
              <a:buNone/>
            </a:pPr>
            <a:r>
              <a:rPr lang="en-US" sz="1900" dirty="0">
                <a:solidFill>
                  <a:srgbClr val="E5E0DF"/>
                </a:solidFill>
                <a:latin typeface="Poppins Light" pitchFamily="34" charset="0"/>
                <a:ea typeface="Poppins Light" pitchFamily="34" charset="-122"/>
                <a:cs typeface="Poppins Light" pitchFamily="34" charset="-120"/>
              </a:rPr>
              <a:t>Zero-Knowledge Proofs</a:t>
            </a:r>
            <a:endParaRPr lang="en-US" sz="1900" dirty="0"/>
          </a:p>
        </p:txBody>
      </p:sp>
      <p:sp>
        <p:nvSpPr>
          <p:cNvPr id="5" name="Text 2"/>
          <p:cNvSpPr/>
          <p:nvPr/>
        </p:nvSpPr>
        <p:spPr>
          <a:xfrm>
            <a:off x="680442" y="5466517"/>
            <a:ext cx="4228743" cy="1865948"/>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Zero-knowledge proofs enable users to prove knowledge of information without disclosing the information itself. This enhances privacy by allowing users to interact with blockchain systems without revealing their identities or sensitive data.</a:t>
            </a:r>
            <a:endParaRPr lang="en-US" sz="1500" dirty="0"/>
          </a:p>
        </p:txBody>
      </p:sp>
      <p:pic>
        <p:nvPicPr>
          <p:cNvPr id="6" name="Image 1" descr="preencoded.png"/>
          <p:cNvPicPr>
            <a:picLocks noChangeAspect="1"/>
          </p:cNvPicPr>
          <p:nvPr/>
        </p:nvPicPr>
        <p:blipFill>
          <a:blip r:embed="rId4"/>
          <a:stretch>
            <a:fillRect/>
          </a:stretch>
        </p:blipFill>
        <p:spPr>
          <a:xfrm>
            <a:off x="5200769" y="2189678"/>
            <a:ext cx="4228743" cy="2613541"/>
          </a:xfrm>
          <a:prstGeom prst="rect">
            <a:avLst/>
          </a:prstGeom>
        </p:spPr>
      </p:pic>
      <p:sp>
        <p:nvSpPr>
          <p:cNvPr id="7" name="Text 3"/>
          <p:cNvSpPr/>
          <p:nvPr/>
        </p:nvSpPr>
        <p:spPr>
          <a:xfrm>
            <a:off x="5200769" y="5046226"/>
            <a:ext cx="3066693" cy="303728"/>
          </a:xfrm>
          <a:prstGeom prst="rect">
            <a:avLst/>
          </a:prstGeom>
          <a:noFill/>
          <a:ln/>
        </p:spPr>
        <p:txBody>
          <a:bodyPr wrap="none" lIns="0" tIns="0" rIns="0" bIns="0" rtlCol="0" anchor="t"/>
          <a:lstStyle/>
          <a:p>
            <a:pPr marL="0" indent="0" algn="l">
              <a:lnSpc>
                <a:spcPts val="2350"/>
              </a:lnSpc>
              <a:buNone/>
            </a:pPr>
            <a:r>
              <a:rPr lang="en-US" sz="1900" dirty="0">
                <a:solidFill>
                  <a:srgbClr val="E5E0DF"/>
                </a:solidFill>
                <a:latin typeface="Poppins Light" pitchFamily="34" charset="0"/>
                <a:ea typeface="Poppins Light" pitchFamily="34" charset="-122"/>
                <a:cs typeface="Poppins Light" pitchFamily="34" charset="-120"/>
              </a:rPr>
              <a:t>Homomorphic Encryption</a:t>
            </a:r>
            <a:endParaRPr lang="en-US" sz="1900" dirty="0"/>
          </a:p>
        </p:txBody>
      </p:sp>
      <p:sp>
        <p:nvSpPr>
          <p:cNvPr id="8" name="Text 4"/>
          <p:cNvSpPr/>
          <p:nvPr/>
        </p:nvSpPr>
        <p:spPr>
          <a:xfrm>
            <a:off x="5200769" y="5466517"/>
            <a:ext cx="4228743" cy="1554956"/>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Homomorphic encryption allows computations to be performed on encrypted data without decryption. This technology protects the privacy of data while enabling secure transactions and data analysis on blockchain networks.</a:t>
            </a:r>
            <a:endParaRPr lang="en-US" sz="1500" dirty="0"/>
          </a:p>
        </p:txBody>
      </p:sp>
      <p:pic>
        <p:nvPicPr>
          <p:cNvPr id="9" name="Image 2" descr="preencoded.png"/>
          <p:cNvPicPr>
            <a:picLocks noChangeAspect="1"/>
          </p:cNvPicPr>
          <p:nvPr/>
        </p:nvPicPr>
        <p:blipFill>
          <a:blip r:embed="rId5"/>
          <a:stretch>
            <a:fillRect/>
          </a:stretch>
        </p:blipFill>
        <p:spPr>
          <a:xfrm>
            <a:off x="9721096" y="2189678"/>
            <a:ext cx="4228743" cy="2613541"/>
          </a:xfrm>
          <a:prstGeom prst="rect">
            <a:avLst/>
          </a:prstGeom>
        </p:spPr>
      </p:pic>
      <p:sp>
        <p:nvSpPr>
          <p:cNvPr id="10" name="Text 5"/>
          <p:cNvSpPr/>
          <p:nvPr/>
        </p:nvSpPr>
        <p:spPr>
          <a:xfrm>
            <a:off x="9721096" y="5046226"/>
            <a:ext cx="2430185" cy="303728"/>
          </a:xfrm>
          <a:prstGeom prst="rect">
            <a:avLst/>
          </a:prstGeom>
          <a:noFill/>
          <a:ln/>
        </p:spPr>
        <p:txBody>
          <a:bodyPr wrap="none" lIns="0" tIns="0" rIns="0" bIns="0" rtlCol="0" anchor="t"/>
          <a:lstStyle/>
          <a:p>
            <a:pPr marL="0" indent="0" algn="l">
              <a:lnSpc>
                <a:spcPts val="2350"/>
              </a:lnSpc>
              <a:buNone/>
            </a:pPr>
            <a:r>
              <a:rPr lang="en-US" sz="1900" dirty="0">
                <a:solidFill>
                  <a:srgbClr val="E5E0DF"/>
                </a:solidFill>
                <a:latin typeface="Poppins Light" pitchFamily="34" charset="0"/>
                <a:ea typeface="Poppins Light" pitchFamily="34" charset="-122"/>
                <a:cs typeface="Poppins Light" pitchFamily="34" charset="-120"/>
              </a:rPr>
              <a:t>Differential Privacy</a:t>
            </a:r>
            <a:endParaRPr lang="en-US" sz="1900" dirty="0"/>
          </a:p>
        </p:txBody>
      </p:sp>
      <p:sp>
        <p:nvSpPr>
          <p:cNvPr id="11" name="Text 6"/>
          <p:cNvSpPr/>
          <p:nvPr/>
        </p:nvSpPr>
        <p:spPr>
          <a:xfrm>
            <a:off x="9721096" y="5466517"/>
            <a:ext cx="4228743" cy="2176939"/>
          </a:xfrm>
          <a:prstGeom prst="rect">
            <a:avLst/>
          </a:prstGeom>
          <a:noFill/>
          <a:ln/>
        </p:spPr>
        <p:txBody>
          <a:bodyPr wrap="squar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Differential privacy adds noise to sensitive data before it is shared, ensuring that individuals' information cannot be easily identified while still allowing for meaningful data analysis. This technology can be used to protect user privacy in blockchain applications involving data collection and analysis.</a:t>
            </a:r>
            <a:endParaRPr lang="en-US" sz="1500" dirty="0"/>
          </a:p>
        </p:txBody>
      </p:sp>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3FAF3FD6-91D1-D27C-AF6B-6ED194DD13BB}"/>
                  </a:ext>
                </a:extLst>
              </p14:cNvPr>
              <p14:cNvContentPartPr/>
              <p14:nvPr/>
            </p14:nvContentPartPr>
            <p14:xfrm>
              <a:off x="12867278" y="7772163"/>
              <a:ext cx="1578600" cy="324720"/>
            </p14:xfrm>
          </p:contentPart>
        </mc:Choice>
        <mc:Fallback>
          <p:pic>
            <p:nvPicPr>
              <p:cNvPr id="12" name="Ink 11">
                <a:extLst>
                  <a:ext uri="{FF2B5EF4-FFF2-40B4-BE49-F238E27FC236}">
                    <a16:creationId xmlns:a16="http://schemas.microsoft.com/office/drawing/2014/main" id="{3FAF3FD6-91D1-D27C-AF6B-6ED194DD13BB}"/>
                  </a:ext>
                </a:extLst>
              </p:cNvPr>
              <p:cNvPicPr/>
              <p:nvPr/>
            </p:nvPicPr>
            <p:blipFill>
              <a:blip r:embed="rId7"/>
              <a:stretch>
                <a:fillRect/>
              </a:stretch>
            </p:blipFill>
            <p:spPr>
              <a:xfrm>
                <a:off x="12804638" y="7709163"/>
                <a:ext cx="1704240" cy="4503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9257" y="565904"/>
            <a:ext cx="13191887" cy="1284208"/>
          </a:xfrm>
          <a:prstGeom prst="rect">
            <a:avLst/>
          </a:prstGeom>
          <a:noFill/>
          <a:ln/>
        </p:spPr>
        <p:txBody>
          <a:bodyPr wrap="square" lIns="0" tIns="0" rIns="0" bIns="0" rtlCol="0" anchor="t"/>
          <a:lstStyle/>
          <a:p>
            <a:pPr marL="0" indent="0">
              <a:lnSpc>
                <a:spcPts val="5050"/>
              </a:lnSpc>
              <a:buNone/>
            </a:pPr>
            <a:r>
              <a:rPr lang="en-US" sz="4000" dirty="0">
                <a:solidFill>
                  <a:srgbClr val="F2F2F3"/>
                </a:solidFill>
                <a:latin typeface="Poppins Light" pitchFamily="34" charset="0"/>
                <a:ea typeface="Poppins Light" pitchFamily="34" charset="-122"/>
                <a:cs typeface="Poppins Light" pitchFamily="34" charset="-120"/>
              </a:rPr>
              <a:t>Regulatory Compliance and Data Protection Considerations</a:t>
            </a:r>
            <a:endParaRPr lang="en-US" sz="4000" dirty="0"/>
          </a:p>
        </p:txBody>
      </p:sp>
      <p:sp>
        <p:nvSpPr>
          <p:cNvPr id="3" name="Shape 1"/>
          <p:cNvSpPr/>
          <p:nvPr/>
        </p:nvSpPr>
        <p:spPr>
          <a:xfrm>
            <a:off x="719257" y="2261116"/>
            <a:ext cx="13191887" cy="5402580"/>
          </a:xfrm>
          <a:prstGeom prst="roundRect">
            <a:avLst>
              <a:gd name="adj" fmla="val 1598"/>
            </a:avLst>
          </a:prstGeom>
          <a:noFill/>
          <a:ln w="7620">
            <a:solidFill>
              <a:srgbClr val="FFFFFF">
                <a:alpha val="24000"/>
              </a:srgbClr>
            </a:solidFill>
            <a:prstDash val="solid"/>
          </a:ln>
        </p:spPr>
      </p:sp>
      <p:sp>
        <p:nvSpPr>
          <p:cNvPr id="4" name="Shape 2"/>
          <p:cNvSpPr/>
          <p:nvPr/>
        </p:nvSpPr>
        <p:spPr>
          <a:xfrm>
            <a:off x="726877" y="2268736"/>
            <a:ext cx="13176647" cy="1576626"/>
          </a:xfrm>
          <a:prstGeom prst="rect">
            <a:avLst/>
          </a:prstGeom>
          <a:solidFill>
            <a:srgbClr val="FFFFFF">
              <a:alpha val="4000"/>
            </a:srgbClr>
          </a:solidFill>
          <a:ln/>
        </p:spPr>
      </p:sp>
      <p:sp>
        <p:nvSpPr>
          <p:cNvPr id="5" name="Text 3"/>
          <p:cNvSpPr/>
          <p:nvPr/>
        </p:nvSpPr>
        <p:spPr>
          <a:xfrm>
            <a:off x="932378" y="2399586"/>
            <a:ext cx="6173510" cy="328732"/>
          </a:xfrm>
          <a:prstGeom prst="rect">
            <a:avLst/>
          </a:prstGeom>
          <a:noFill/>
          <a:ln/>
        </p:spPr>
        <p:txBody>
          <a:bodyPr wrap="non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GDPR</a:t>
            </a:r>
            <a:endParaRPr lang="en-US" sz="1600" dirty="0"/>
          </a:p>
        </p:txBody>
      </p:sp>
      <p:sp>
        <p:nvSpPr>
          <p:cNvPr id="6" name="Text 4"/>
          <p:cNvSpPr/>
          <p:nvPr/>
        </p:nvSpPr>
        <p:spPr>
          <a:xfrm>
            <a:off x="7524512" y="2399586"/>
            <a:ext cx="6173510" cy="1314926"/>
          </a:xfrm>
          <a:prstGeom prst="rect">
            <a:avLst/>
          </a:prstGeom>
          <a:noFill/>
          <a:ln/>
        </p:spPr>
        <p:txBody>
          <a:bodyPr wrap="squar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The General Data Protection Regulation (GDPR) sets stringent data protection standards for personal data processed by organizations in the European Union. Blockchain projects must comply with GDPR requirements regarding data collection, storage, and processing.</a:t>
            </a:r>
            <a:endParaRPr lang="en-US" sz="1600" dirty="0"/>
          </a:p>
        </p:txBody>
      </p:sp>
      <p:sp>
        <p:nvSpPr>
          <p:cNvPr id="7" name="Shape 5"/>
          <p:cNvSpPr/>
          <p:nvPr/>
        </p:nvSpPr>
        <p:spPr>
          <a:xfrm>
            <a:off x="726877" y="3845362"/>
            <a:ext cx="13176647" cy="1905357"/>
          </a:xfrm>
          <a:prstGeom prst="rect">
            <a:avLst/>
          </a:prstGeom>
          <a:solidFill>
            <a:srgbClr val="000000">
              <a:alpha val="4000"/>
            </a:srgbClr>
          </a:solidFill>
          <a:ln/>
        </p:spPr>
      </p:sp>
      <p:sp>
        <p:nvSpPr>
          <p:cNvPr id="8" name="Text 6"/>
          <p:cNvSpPr/>
          <p:nvPr/>
        </p:nvSpPr>
        <p:spPr>
          <a:xfrm>
            <a:off x="932378" y="3976211"/>
            <a:ext cx="6173510" cy="328732"/>
          </a:xfrm>
          <a:prstGeom prst="rect">
            <a:avLst/>
          </a:prstGeom>
          <a:noFill/>
          <a:ln/>
        </p:spPr>
        <p:txBody>
          <a:bodyPr wrap="non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CCPA</a:t>
            </a:r>
            <a:endParaRPr lang="en-US" sz="1600" dirty="0"/>
          </a:p>
        </p:txBody>
      </p:sp>
      <p:sp>
        <p:nvSpPr>
          <p:cNvPr id="9" name="Text 7"/>
          <p:cNvSpPr/>
          <p:nvPr/>
        </p:nvSpPr>
        <p:spPr>
          <a:xfrm>
            <a:off x="7524512" y="3976211"/>
            <a:ext cx="6173510" cy="1643658"/>
          </a:xfrm>
          <a:prstGeom prst="rect">
            <a:avLst/>
          </a:prstGeom>
          <a:noFill/>
          <a:ln/>
        </p:spPr>
        <p:txBody>
          <a:bodyPr wrap="squar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The California Consumer Privacy Act (CCPA) grants California residents certain rights regarding their personal data, including the right to access, delete, and opt out of the sale of their data. Blockchain projects operating in California must adhere to CCPA regulations.</a:t>
            </a:r>
            <a:endParaRPr lang="en-US" sz="1600" dirty="0"/>
          </a:p>
        </p:txBody>
      </p:sp>
      <p:sp>
        <p:nvSpPr>
          <p:cNvPr id="10" name="Shape 8"/>
          <p:cNvSpPr/>
          <p:nvPr/>
        </p:nvSpPr>
        <p:spPr>
          <a:xfrm>
            <a:off x="726877" y="5750719"/>
            <a:ext cx="13176647" cy="1905357"/>
          </a:xfrm>
          <a:prstGeom prst="rect">
            <a:avLst/>
          </a:prstGeom>
          <a:solidFill>
            <a:srgbClr val="FFFFFF">
              <a:alpha val="4000"/>
            </a:srgbClr>
          </a:solidFill>
          <a:ln/>
        </p:spPr>
      </p:sp>
      <p:sp>
        <p:nvSpPr>
          <p:cNvPr id="11" name="Text 9"/>
          <p:cNvSpPr/>
          <p:nvPr/>
        </p:nvSpPr>
        <p:spPr>
          <a:xfrm>
            <a:off x="932378" y="5881568"/>
            <a:ext cx="6173510" cy="328732"/>
          </a:xfrm>
          <a:prstGeom prst="rect">
            <a:avLst/>
          </a:prstGeom>
          <a:noFill/>
          <a:ln/>
        </p:spPr>
        <p:txBody>
          <a:bodyPr wrap="non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KYC/AML</a:t>
            </a:r>
            <a:endParaRPr lang="en-US" sz="1600" dirty="0"/>
          </a:p>
        </p:txBody>
      </p:sp>
      <p:sp>
        <p:nvSpPr>
          <p:cNvPr id="12" name="Text 10"/>
          <p:cNvSpPr/>
          <p:nvPr/>
        </p:nvSpPr>
        <p:spPr>
          <a:xfrm>
            <a:off x="7524512" y="5881568"/>
            <a:ext cx="6173510" cy="1643658"/>
          </a:xfrm>
          <a:prstGeom prst="rect">
            <a:avLst/>
          </a:prstGeom>
          <a:noFill/>
          <a:ln/>
        </p:spPr>
        <p:txBody>
          <a:bodyPr wrap="square" lIns="0" tIns="0" rIns="0" bIns="0" rtlCol="0" anchor="t"/>
          <a:lstStyle/>
          <a:p>
            <a:pPr marL="0" indent="0">
              <a:lnSpc>
                <a:spcPts val="2550"/>
              </a:lnSpc>
              <a:buNone/>
            </a:pPr>
            <a:r>
              <a:rPr lang="en-US" sz="1600" dirty="0">
                <a:solidFill>
                  <a:srgbClr val="E5E0DF"/>
                </a:solidFill>
                <a:latin typeface="Roboto Light" pitchFamily="34" charset="0"/>
                <a:ea typeface="Roboto Light" pitchFamily="34" charset="-122"/>
                <a:cs typeface="Roboto Light" pitchFamily="34" charset="-120"/>
              </a:rPr>
              <a:t>Know Your Customer (KYC) and Anti-Money Laundering (AML) regulations require businesses to verify the identities of their customers and monitor transactions for suspicious activity. Blockchain projects must implement KYC/AML procedures to comply with these regulations.</a:t>
            </a:r>
            <a:endParaRPr lang="en-US" sz="1600" dirty="0"/>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DB169A76-1C1E-2D2D-A05F-C79F5857844F}"/>
                  </a:ext>
                </a:extLst>
              </p14:cNvPr>
              <p14:cNvContentPartPr/>
              <p14:nvPr/>
            </p14:nvContentPartPr>
            <p14:xfrm>
              <a:off x="12943958" y="7849203"/>
              <a:ext cx="1544040" cy="259560"/>
            </p14:xfrm>
          </p:contentPart>
        </mc:Choice>
        <mc:Fallback>
          <p:pic>
            <p:nvPicPr>
              <p:cNvPr id="13" name="Ink 12">
                <a:extLst>
                  <a:ext uri="{FF2B5EF4-FFF2-40B4-BE49-F238E27FC236}">
                    <a16:creationId xmlns:a16="http://schemas.microsoft.com/office/drawing/2014/main" id="{DB169A76-1C1E-2D2D-A05F-C79F5857844F}"/>
                  </a:ext>
                </a:extLst>
              </p:cNvPr>
              <p:cNvPicPr/>
              <p:nvPr/>
            </p:nvPicPr>
            <p:blipFill>
              <a:blip r:embed="rId4"/>
              <a:stretch>
                <a:fillRect/>
              </a:stretch>
            </p:blipFill>
            <p:spPr>
              <a:xfrm>
                <a:off x="12880958" y="7786563"/>
                <a:ext cx="1669680" cy="3852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509760" y="3048000"/>
            <a:ext cx="4754880" cy="2133600"/>
          </a:xfrm>
          <a:prstGeom prst="rect">
            <a:avLst/>
          </a:prstGeom>
        </p:spPr>
      </p:pic>
      <p:sp>
        <p:nvSpPr>
          <p:cNvPr id="4" name="Text 0"/>
          <p:cNvSpPr/>
          <p:nvPr/>
        </p:nvSpPr>
        <p:spPr>
          <a:xfrm>
            <a:off x="568762" y="447080"/>
            <a:ext cx="8006477" cy="1015841"/>
          </a:xfrm>
          <a:prstGeom prst="rect">
            <a:avLst/>
          </a:prstGeom>
          <a:noFill/>
          <a:ln/>
        </p:spPr>
        <p:txBody>
          <a:bodyPr wrap="square" lIns="0" tIns="0" rIns="0" bIns="0" rtlCol="0" anchor="t"/>
          <a:lstStyle/>
          <a:p>
            <a:pPr marL="0" indent="0">
              <a:lnSpc>
                <a:spcPts val="3950"/>
              </a:lnSpc>
              <a:buNone/>
            </a:pPr>
            <a:r>
              <a:rPr lang="en-US" sz="3150" dirty="0">
                <a:solidFill>
                  <a:srgbClr val="F2F2F3"/>
                </a:solidFill>
                <a:latin typeface="Poppins Light" pitchFamily="34" charset="0"/>
                <a:ea typeface="Poppins Light" pitchFamily="34" charset="-122"/>
                <a:cs typeface="Poppins Light" pitchFamily="34" charset="-120"/>
              </a:rPr>
              <a:t>Emerging Trends in Blockchain Security and Privacy</a:t>
            </a:r>
            <a:endParaRPr lang="en-US" sz="3150" dirty="0"/>
          </a:p>
        </p:txBody>
      </p:sp>
      <p:pic>
        <p:nvPicPr>
          <p:cNvPr id="5" name="Image 2" descr="preencoded.png"/>
          <p:cNvPicPr>
            <a:picLocks noChangeAspect="1"/>
          </p:cNvPicPr>
          <p:nvPr/>
        </p:nvPicPr>
        <p:blipFill>
          <a:blip r:embed="rId5"/>
          <a:stretch>
            <a:fillRect/>
          </a:stretch>
        </p:blipFill>
        <p:spPr>
          <a:xfrm>
            <a:off x="568762" y="1706642"/>
            <a:ext cx="406241" cy="406241"/>
          </a:xfrm>
          <a:prstGeom prst="rect">
            <a:avLst/>
          </a:prstGeom>
        </p:spPr>
      </p:pic>
      <p:sp>
        <p:nvSpPr>
          <p:cNvPr id="6" name="Text 1"/>
          <p:cNvSpPr/>
          <p:nvPr/>
        </p:nvSpPr>
        <p:spPr>
          <a:xfrm>
            <a:off x="568762" y="2275403"/>
            <a:ext cx="3438525" cy="253841"/>
          </a:xfrm>
          <a:prstGeom prst="rect">
            <a:avLst/>
          </a:prstGeom>
          <a:noFill/>
          <a:ln/>
        </p:spPr>
        <p:txBody>
          <a:bodyPr wrap="none" lIns="0" tIns="0" rIns="0" bIns="0" rtlCol="0" anchor="t"/>
          <a:lstStyle/>
          <a:p>
            <a:pPr marL="0" indent="0" algn="l">
              <a:lnSpc>
                <a:spcPts val="1950"/>
              </a:lnSpc>
              <a:buNone/>
            </a:pPr>
            <a:r>
              <a:rPr lang="en-US" sz="1550" dirty="0">
                <a:solidFill>
                  <a:srgbClr val="E5E0DF"/>
                </a:solidFill>
                <a:latin typeface="Poppins Light" pitchFamily="34" charset="0"/>
                <a:ea typeface="Poppins Light" pitchFamily="34" charset="-122"/>
                <a:cs typeface="Poppins Light" pitchFamily="34" charset="-120"/>
              </a:rPr>
              <a:t>Quantum-Resistant Cryptography</a:t>
            </a:r>
            <a:endParaRPr lang="en-US" sz="1550" dirty="0"/>
          </a:p>
        </p:txBody>
      </p:sp>
      <p:sp>
        <p:nvSpPr>
          <p:cNvPr id="7" name="Text 2"/>
          <p:cNvSpPr/>
          <p:nvPr/>
        </p:nvSpPr>
        <p:spPr>
          <a:xfrm>
            <a:off x="568762" y="2626757"/>
            <a:ext cx="8006477" cy="780098"/>
          </a:xfrm>
          <a:prstGeom prst="rect">
            <a:avLst/>
          </a:prstGeom>
          <a:noFill/>
          <a:ln/>
        </p:spPr>
        <p:txBody>
          <a:bodyPr wrap="square" lIns="0" tIns="0" rIns="0" bIns="0" rtlCol="0" anchor="t"/>
          <a:lstStyle/>
          <a:p>
            <a:pPr marL="0" indent="0" algn="l">
              <a:lnSpc>
                <a:spcPts val="2000"/>
              </a:lnSpc>
              <a:buNone/>
            </a:pPr>
            <a:r>
              <a:rPr lang="en-US" sz="1250" dirty="0">
                <a:solidFill>
                  <a:srgbClr val="E5E0DF"/>
                </a:solidFill>
                <a:latin typeface="Roboto Light" pitchFamily="34" charset="0"/>
                <a:ea typeface="Roboto Light" pitchFamily="34" charset="-122"/>
                <a:cs typeface="Roboto Light" pitchFamily="34" charset="-120"/>
              </a:rPr>
              <a:t>As quantum computing advances, traditional cryptographic algorithms may become vulnerable. Quantum-resistant cryptography, such as lattice-based cryptography, is being developed to secure blockchain networks against future attacks.</a:t>
            </a:r>
            <a:endParaRPr lang="en-US" sz="1250" dirty="0"/>
          </a:p>
        </p:txBody>
      </p:sp>
      <p:pic>
        <p:nvPicPr>
          <p:cNvPr id="8" name="Image 3" descr="preencoded.png"/>
          <p:cNvPicPr>
            <a:picLocks noChangeAspect="1"/>
          </p:cNvPicPr>
          <p:nvPr/>
        </p:nvPicPr>
        <p:blipFill>
          <a:blip r:embed="rId6"/>
          <a:stretch>
            <a:fillRect/>
          </a:stretch>
        </p:blipFill>
        <p:spPr>
          <a:xfrm>
            <a:off x="568762" y="3894415"/>
            <a:ext cx="406241" cy="406241"/>
          </a:xfrm>
          <a:prstGeom prst="rect">
            <a:avLst/>
          </a:prstGeom>
        </p:spPr>
      </p:pic>
      <p:sp>
        <p:nvSpPr>
          <p:cNvPr id="9" name="Text 3"/>
          <p:cNvSpPr/>
          <p:nvPr/>
        </p:nvSpPr>
        <p:spPr>
          <a:xfrm>
            <a:off x="568762" y="4463177"/>
            <a:ext cx="3581638" cy="253841"/>
          </a:xfrm>
          <a:prstGeom prst="rect">
            <a:avLst/>
          </a:prstGeom>
          <a:noFill/>
          <a:ln/>
        </p:spPr>
        <p:txBody>
          <a:bodyPr wrap="none" lIns="0" tIns="0" rIns="0" bIns="0" rtlCol="0" anchor="t"/>
          <a:lstStyle/>
          <a:p>
            <a:pPr marL="0" indent="0" algn="l">
              <a:lnSpc>
                <a:spcPts val="1950"/>
              </a:lnSpc>
              <a:buNone/>
            </a:pPr>
            <a:r>
              <a:rPr lang="en-US" sz="1550" dirty="0">
                <a:solidFill>
                  <a:srgbClr val="E5E0DF"/>
                </a:solidFill>
                <a:latin typeface="Poppins Light" pitchFamily="34" charset="0"/>
                <a:ea typeface="Poppins Light" pitchFamily="34" charset="-122"/>
                <a:cs typeface="Poppins Light" pitchFamily="34" charset="-120"/>
              </a:rPr>
              <a:t>Privacy-Preserving Smart Contracts</a:t>
            </a:r>
            <a:endParaRPr lang="en-US" sz="1550" dirty="0"/>
          </a:p>
        </p:txBody>
      </p:sp>
      <p:sp>
        <p:nvSpPr>
          <p:cNvPr id="10" name="Text 4"/>
          <p:cNvSpPr/>
          <p:nvPr/>
        </p:nvSpPr>
        <p:spPr>
          <a:xfrm>
            <a:off x="568762" y="4814530"/>
            <a:ext cx="8006477" cy="780098"/>
          </a:xfrm>
          <a:prstGeom prst="rect">
            <a:avLst/>
          </a:prstGeom>
          <a:noFill/>
          <a:ln/>
        </p:spPr>
        <p:txBody>
          <a:bodyPr wrap="square" lIns="0" tIns="0" rIns="0" bIns="0" rtlCol="0" anchor="t"/>
          <a:lstStyle/>
          <a:p>
            <a:pPr marL="0" indent="0" algn="l">
              <a:lnSpc>
                <a:spcPts val="2000"/>
              </a:lnSpc>
              <a:buNone/>
            </a:pPr>
            <a:r>
              <a:rPr lang="en-US" sz="1250" dirty="0">
                <a:solidFill>
                  <a:srgbClr val="E5E0DF"/>
                </a:solidFill>
                <a:latin typeface="Roboto Light" pitchFamily="34" charset="0"/>
                <a:ea typeface="Roboto Light" pitchFamily="34" charset="-122"/>
                <a:cs typeface="Roboto Light" pitchFamily="34" charset="-120"/>
              </a:rPr>
              <a:t>Smart contracts are increasingly being used for a variety of purposes, including financial transactions, supply chain management, and voting. Privacy-preserving techniques are being developed to protect user data within smart contracts.</a:t>
            </a:r>
            <a:endParaRPr lang="en-US" sz="1250" dirty="0"/>
          </a:p>
        </p:txBody>
      </p:sp>
      <p:pic>
        <p:nvPicPr>
          <p:cNvPr id="11" name="Image 4" descr="preencoded.png"/>
          <p:cNvPicPr>
            <a:picLocks noChangeAspect="1"/>
          </p:cNvPicPr>
          <p:nvPr/>
        </p:nvPicPr>
        <p:blipFill>
          <a:blip r:embed="rId7"/>
          <a:stretch>
            <a:fillRect/>
          </a:stretch>
        </p:blipFill>
        <p:spPr>
          <a:xfrm>
            <a:off x="568762" y="6082189"/>
            <a:ext cx="406241" cy="406241"/>
          </a:xfrm>
          <a:prstGeom prst="rect">
            <a:avLst/>
          </a:prstGeom>
        </p:spPr>
      </p:pic>
      <p:sp>
        <p:nvSpPr>
          <p:cNvPr id="12" name="Text 5"/>
          <p:cNvSpPr/>
          <p:nvPr/>
        </p:nvSpPr>
        <p:spPr>
          <a:xfrm>
            <a:off x="568762" y="6650950"/>
            <a:ext cx="3601998" cy="253841"/>
          </a:xfrm>
          <a:prstGeom prst="rect">
            <a:avLst/>
          </a:prstGeom>
          <a:noFill/>
          <a:ln/>
        </p:spPr>
        <p:txBody>
          <a:bodyPr wrap="none" lIns="0" tIns="0" rIns="0" bIns="0" rtlCol="0" anchor="t"/>
          <a:lstStyle/>
          <a:p>
            <a:pPr marL="0" indent="0" algn="l">
              <a:lnSpc>
                <a:spcPts val="1950"/>
              </a:lnSpc>
              <a:buNone/>
            </a:pPr>
            <a:r>
              <a:rPr lang="en-US" sz="1550" dirty="0">
                <a:solidFill>
                  <a:srgbClr val="E5E0DF"/>
                </a:solidFill>
                <a:latin typeface="Poppins Light" pitchFamily="34" charset="0"/>
                <a:ea typeface="Poppins Light" pitchFamily="34" charset="-122"/>
                <a:cs typeface="Poppins Light" pitchFamily="34" charset="-120"/>
              </a:rPr>
              <a:t>Decentralized Identity Management</a:t>
            </a:r>
            <a:endParaRPr lang="en-US" sz="1550" dirty="0"/>
          </a:p>
        </p:txBody>
      </p:sp>
      <p:sp>
        <p:nvSpPr>
          <p:cNvPr id="13" name="Text 6"/>
          <p:cNvSpPr/>
          <p:nvPr/>
        </p:nvSpPr>
        <p:spPr>
          <a:xfrm>
            <a:off x="568762" y="7002304"/>
            <a:ext cx="8006477" cy="780098"/>
          </a:xfrm>
          <a:prstGeom prst="rect">
            <a:avLst/>
          </a:prstGeom>
          <a:noFill/>
          <a:ln/>
        </p:spPr>
        <p:txBody>
          <a:bodyPr wrap="square" lIns="0" tIns="0" rIns="0" bIns="0" rtlCol="0" anchor="t"/>
          <a:lstStyle/>
          <a:p>
            <a:pPr marL="0" indent="0" algn="l">
              <a:lnSpc>
                <a:spcPts val="2000"/>
              </a:lnSpc>
              <a:buNone/>
            </a:pPr>
            <a:r>
              <a:rPr lang="en-US" sz="1250" dirty="0">
                <a:solidFill>
                  <a:srgbClr val="E5E0DF"/>
                </a:solidFill>
                <a:latin typeface="Roboto Light" pitchFamily="34" charset="0"/>
                <a:ea typeface="Roboto Light" pitchFamily="34" charset="-122"/>
                <a:cs typeface="Roboto Light" pitchFamily="34" charset="-120"/>
              </a:rPr>
              <a:t>Decentralized identity management systems allow users to control their own identities and data, reducing reliance on centralized authorities and enhancing privacy. Blockchain technology is being used to develop these systems.</a:t>
            </a:r>
            <a:endParaRPr lang="en-US" sz="12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1306</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Light</vt:lpstr>
      <vt:lpstr>Arial</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Venkateswara Rao Bellamkonda</cp:lastModifiedBy>
  <cp:revision>1</cp:revision>
  <dcterms:created xsi:type="dcterms:W3CDTF">2024-10-20T09:22:24Z</dcterms:created>
  <dcterms:modified xsi:type="dcterms:W3CDTF">2024-10-20T09:25:21Z</dcterms:modified>
</cp:coreProperties>
</file>