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5" r:id="rId3"/>
    <p:sldId id="320" r:id="rId4"/>
    <p:sldId id="327" r:id="rId5"/>
    <p:sldId id="319" r:id="rId6"/>
    <p:sldId id="309" r:id="rId7"/>
    <p:sldId id="310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21" r:id="rId16"/>
    <p:sldId id="323" r:id="rId17"/>
    <p:sldId id="322" r:id="rId18"/>
    <p:sldId id="324" r:id="rId19"/>
    <p:sldId id="325" r:id="rId20"/>
    <p:sldId id="326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200" d="100"/>
        <a:sy n="200" d="100"/>
      </p:scale>
      <p:origin x="0" y="-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7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5C7F-B85A-4606-BB09-00FF8F26F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7D79-3FB0-4E2D-ACF2-BE67AB6C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/>
            </a:br>
            <a:r>
              <a:rPr lang="en-US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985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Scripting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languages are designated as “scripts”.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“Other” languages are used for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any of these uses applications?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difference is there, if any?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29531"/>
            <a:ext cx="61341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4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Business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Some languages are created to be used by business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people don’t want to learn to program. They want to meet some other goal.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languages have simpler syntax, closer to spoken English.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they are integrated into other business tools with immediate impact on business.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00969"/>
            <a:ext cx="4953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Visual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When a language is used to define an interface or most of the language focuses on interface events, it might be called visual.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“non-visual” languages use auxiliary tools to make GUIs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visual languages have the same power as any other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programs don’t have a GUI? How else can you build a GUI?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769" y="2196548"/>
            <a:ext cx="56864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9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Purpose-Built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Some languages are narrowly defined for a specific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such languages which may be looked down on because they are not Turing Complete.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HTML a language?</a:t>
            </a:r>
          </a:p>
          <a:p>
            <a:r>
              <a:rPr lang="en-US" dirty="0"/>
              <a:t>Is it Turing Complete?</a:t>
            </a:r>
          </a:p>
          <a:p>
            <a:r>
              <a:rPr lang="en-US" dirty="0"/>
              <a:t>Does it do the job for which it was built?</a:t>
            </a:r>
          </a:p>
          <a:p>
            <a:r>
              <a:rPr lang="en-US" dirty="0"/>
              <a:t>Does it have a defined grammar/syntax?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01" y="1825625"/>
            <a:ext cx="3714589" cy="43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Assembler is very like the programs you read in lecture 2.</a:t>
            </a:r>
          </a:p>
          <a:p>
            <a:r>
              <a:rPr lang="en-US" dirty="0"/>
              <a:t>Data is read/written from registers.</a:t>
            </a:r>
          </a:p>
          <a:p>
            <a:r>
              <a:rPr lang="en-US" dirty="0"/>
              <a:t>Commands are simple math or logic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can be done in Assembler which are perfectly optimized for a given need.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compilation for Assembler.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44" y="2481139"/>
            <a:ext cx="6024563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C/C++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 is a procedural language which evolved.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time it took on </a:t>
            </a:r>
            <a:r>
              <a:rPr lang="en-US" dirty="0" err="1"/>
              <a:t>Structs</a:t>
            </a:r>
            <a:r>
              <a:rPr lang="en-US" dirty="0"/>
              <a:t> which contain fields as a unit.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Eventually these became objects and Objective-C or C++ was born.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C/C++ share syntax and libraries. They are still the most popular programming language.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58" y="2084043"/>
            <a:ext cx="3497545" cy="32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2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Java got its start using C++ syntax.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C/C++, Java is not compiled—it is interpreted.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in C/C++ must be rewritten for each machine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program written in Java can be used on any machine.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many other means can be used to make a program portable e.g. web interface.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68" y="1926576"/>
            <a:ext cx="5753644" cy="34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Python abandoned the C/C++ syntax in favor of a white-space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extremely good at working with files, text, and collections of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Recent research has shown it is much easier to learn than other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quickly becoming the language of choice for colleges e.g. UMW.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90688"/>
            <a:ext cx="57435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Javascript was built to program for the Netscape web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has become the default scripting language for all web interfaces.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libraries have been built to enhance or extend JavaScript.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you have seen, there are problems with the language, but it does 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60" y="2612876"/>
            <a:ext cx="5118018" cy="19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2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HTML was built to a single purpose, which it does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has been normalized and revised many times to enable the growth of web-based programming and resolve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languages (i.e. Angular) claim to do HTML’s job the way it “should” have been.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will never go away as long as legacy pages exist and things can be built on HTML.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539" y="2533236"/>
            <a:ext cx="4724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Turing Complete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Alan Turing was discussed in lecture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 concept for a fully-functional programming languages has a few basic capabilities.</a:t>
            </a:r>
          </a:p>
          <a:p>
            <a:r>
              <a:rPr lang="en-US" dirty="0"/>
              <a:t>Write values</a:t>
            </a:r>
          </a:p>
          <a:p>
            <a:r>
              <a:rPr lang="en-US" dirty="0"/>
              <a:t>Read values</a:t>
            </a:r>
          </a:p>
          <a:p>
            <a:r>
              <a:rPr lang="en-US" dirty="0"/>
              <a:t>Move to an instruction</a:t>
            </a:r>
          </a:p>
          <a:p>
            <a:r>
              <a:rPr lang="en-US" dirty="0"/>
              <a:t>Execute the instruction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Any language which does all these things is said to be Turing Complete.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274" y="1690688"/>
            <a:ext cx="1876425" cy="2428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05" y="4248495"/>
            <a:ext cx="3849434" cy="17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SQL is another purpose-built language for dealing with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has two simple math operations:</a:t>
            </a:r>
          </a:p>
          <a:p>
            <a:r>
              <a:rPr lang="en-US" dirty="0"/>
              <a:t>Select something that looks like this.</a:t>
            </a:r>
          </a:p>
          <a:p>
            <a:r>
              <a:rPr lang="en-US" dirty="0"/>
              <a:t>Show only the parts I want to see.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simple algebra works powerfully on most databases today.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1963"/>
            <a:ext cx="5990312" cy="97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3975652"/>
            <a:ext cx="4045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 = {a1, a2, a3,… an}</a:t>
            </a:r>
          </a:p>
          <a:p>
            <a:r>
              <a:rPr lang="en-US" sz="3600" dirty="0"/>
              <a:t>T1 = σ</a:t>
            </a:r>
            <a:r>
              <a:rPr lang="en-US" sz="3600" baseline="-25000" dirty="0"/>
              <a:t>a1=3</a:t>
            </a:r>
            <a:r>
              <a:rPr lang="en-US" sz="3600" dirty="0"/>
              <a:t>(R)</a:t>
            </a:r>
          </a:p>
          <a:p>
            <a:r>
              <a:rPr lang="en-US" sz="3600" dirty="0"/>
              <a:t>T2 = </a:t>
            </a:r>
            <a:r>
              <a:rPr lang="el-GR" sz="3600" dirty="0"/>
              <a:t>π</a:t>
            </a:r>
            <a:r>
              <a:rPr lang="en-US" sz="3600" baseline="-25000" dirty="0"/>
              <a:t>a1,a2,a7</a:t>
            </a:r>
            <a:r>
              <a:rPr lang="en-US" sz="3600" dirty="0"/>
              <a:t>(T1)</a:t>
            </a:r>
          </a:p>
        </p:txBody>
      </p:sp>
    </p:spTree>
    <p:extLst>
      <p:ext uri="{BB962C8B-B14F-4D97-AF65-F5344CB8AC3E}">
        <p14:creationId xmlns:p14="http://schemas.microsoft.com/office/powerpoint/2010/main" val="358292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Exam /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Explain the main types of languages:</a:t>
            </a:r>
          </a:p>
          <a:p>
            <a:r>
              <a:rPr lang="en-US" dirty="0"/>
              <a:t>Procedural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Place JavaScript in context with other languages.</a:t>
            </a:r>
          </a:p>
          <a:p>
            <a:r>
              <a:rPr lang="en-US" dirty="0"/>
              <a:t>Why is it built the way it is?</a:t>
            </a:r>
          </a:p>
          <a:p>
            <a:r>
              <a:rPr lang="en-US" dirty="0"/>
              <a:t>How is it like/unlike other languages?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Give examples of different languages used at different layers of the stack.</a:t>
            </a:r>
          </a:p>
          <a:p>
            <a:r>
              <a:rPr lang="en-US" dirty="0"/>
              <a:t>See </a:t>
            </a:r>
            <a:r>
              <a:rPr lang="en-US"/>
              <a:t>lecture 8 </a:t>
            </a:r>
            <a:r>
              <a:rPr lang="en-US" dirty="0"/>
              <a:t>for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6534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Turing Complete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effect of being Turing Complete is that a language can do all the things any other language can.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though they look very different, each of these languages can do the same things.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some of the fancy capabilities look out of reach for the more primitive languages, remember that those languages were used to build the fancy capabilities.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just takes time and effort.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5625"/>
            <a:ext cx="59912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8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Language Levels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Five levels of programming languages have been hypothesized.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levels are based on how close they are to humans or machines.</a:t>
            </a:r>
          </a:p>
          <a:p>
            <a:r>
              <a:rPr lang="en-US" dirty="0"/>
              <a:t>Low level languages are very close to machines.</a:t>
            </a:r>
          </a:p>
          <a:p>
            <a:r>
              <a:rPr lang="en-US" dirty="0"/>
              <a:t>Higher levels are more like humans.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fifth level would be a language like English which could be compiled into a program.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92" y="1412806"/>
            <a:ext cx="59150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2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Language Paradigms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Anyone can create their own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consequence it is hard to strictly classify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different languages can also have identical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346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Procedural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language is said to be procedural when it gives a set of steps which are followed from start to finish with little extraneous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group is more notable for what is </a:t>
            </a:r>
            <a:r>
              <a:rPr lang="en-US" b="1" i="1" dirty="0"/>
              <a:t>not</a:t>
            </a:r>
            <a:r>
              <a:rPr lang="en-US" dirty="0"/>
              <a:t> included, rather than what 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87" y="1631746"/>
            <a:ext cx="2941244" cy="446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9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Functional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languages define units of procedural code as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first-class citizens in functional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components that can be aggregated to create complex behavior.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can be reused for completely different behaviors.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68" y="1557751"/>
            <a:ext cx="60769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 Oriented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Other languages defined a bundle of fields and functions as a program unit.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have their own birth, life, and death as first class objects in these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can be reused and composed to create more complex programs.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1456"/>
            <a:ext cx="54197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Logical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Logical languages use rules rather than commands.</a:t>
            </a:r>
          </a:p>
          <a:p>
            <a:r>
              <a:rPr lang="en-US" dirty="0"/>
              <a:t>A rule can tell you how two or more things relate.</a:t>
            </a:r>
          </a:p>
          <a:p>
            <a:r>
              <a:rPr lang="en-US" dirty="0"/>
              <a:t>Facts can be entered which show concrete examples of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 languages search for matching patterns.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asking a question, the program can tell you what answers match the question.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50973"/>
            <a:ext cx="5657850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89" y="3451314"/>
            <a:ext cx="5013614" cy="1298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6403" y="1589324"/>
            <a:ext cx="225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5006" y="2918881"/>
            <a:ext cx="225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824940"/>
            <a:ext cx="225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4222" y="5363114"/>
            <a:ext cx="234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jack,Y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no bindings for Y.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jane,Y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john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828908" y="5465852"/>
            <a:ext cx="432552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42617" y="5286605"/>
            <a:ext cx="25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Look for a y that matches this rule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261460" y="5777726"/>
            <a:ext cx="432552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75169" y="5598479"/>
            <a:ext cx="258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 value matches that rule.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Likes(</a:t>
            </a:r>
            <a:r>
              <a:rPr lang="en-US" sz="1200" dirty="0" err="1">
                <a:solidFill>
                  <a:srgbClr val="FF0000"/>
                </a:solidFill>
              </a:rPr>
              <a:t>jack,jane</a:t>
            </a:r>
            <a:r>
              <a:rPr lang="en-US" sz="1200" dirty="0">
                <a:solidFill>
                  <a:srgbClr val="FF0000"/>
                </a:solidFill>
              </a:rPr>
              <a:t>), but there is no likes(</a:t>
            </a:r>
            <a:r>
              <a:rPr lang="en-US" sz="1200" dirty="0" err="1">
                <a:solidFill>
                  <a:srgbClr val="FF0000"/>
                </a:solidFill>
              </a:rPr>
              <a:t>jane,jack</a:t>
            </a:r>
            <a:r>
              <a:rPr lang="en-US" sz="1200" dirty="0">
                <a:solidFill>
                  <a:srgbClr val="FF0000"/>
                </a:solidFill>
              </a:rPr>
              <a:t>).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46837" y="6452652"/>
            <a:ext cx="432552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0546" y="6273405"/>
            <a:ext cx="258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John can be y because likes(</a:t>
            </a:r>
            <a:r>
              <a:rPr lang="en-US" sz="1200" dirty="0" err="1">
                <a:solidFill>
                  <a:srgbClr val="FF0000"/>
                </a:solidFill>
              </a:rPr>
              <a:t>jane,john</a:t>
            </a:r>
            <a:r>
              <a:rPr lang="en-US" sz="1200" dirty="0">
                <a:solidFill>
                  <a:srgbClr val="FF0000"/>
                </a:solidFill>
              </a:rPr>
              <a:t>) and likes(john, jane).</a:t>
            </a:r>
          </a:p>
        </p:txBody>
      </p:sp>
    </p:spTree>
    <p:extLst>
      <p:ext uri="{BB962C8B-B14F-4D97-AF65-F5344CB8AC3E}">
        <p14:creationId xmlns:p14="http://schemas.microsoft.com/office/powerpoint/2010/main" val="2950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1198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CSC 200 Lecture 14</vt:lpstr>
      <vt:lpstr>Turing Complete</vt:lpstr>
      <vt:lpstr>Turing Complete (2)</vt:lpstr>
      <vt:lpstr>Language Levels</vt:lpstr>
      <vt:lpstr>Language Paradigms</vt:lpstr>
      <vt:lpstr>Procedural Languages</vt:lpstr>
      <vt:lpstr>Functional Languages</vt:lpstr>
      <vt:lpstr>Object Oriented Languages</vt:lpstr>
      <vt:lpstr>Logical Languages</vt:lpstr>
      <vt:lpstr> Scripting Languages</vt:lpstr>
      <vt:lpstr> Business Languages</vt:lpstr>
      <vt:lpstr> Visual Languages</vt:lpstr>
      <vt:lpstr> Purpose-Built Languages</vt:lpstr>
      <vt:lpstr>Assembler</vt:lpstr>
      <vt:lpstr>C/C++</vt:lpstr>
      <vt:lpstr>Java</vt:lpstr>
      <vt:lpstr>Python</vt:lpstr>
      <vt:lpstr>JavaScript</vt:lpstr>
      <vt:lpstr>HTML</vt:lpstr>
      <vt:lpstr>SQL</vt:lpstr>
      <vt:lpstr>For the Exam / Homework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Brian S CIV NSWCDD, V53</dc:creator>
  <cp:lastModifiedBy>Stacey Dillon</cp:lastModifiedBy>
  <cp:revision>98</cp:revision>
  <dcterms:created xsi:type="dcterms:W3CDTF">2019-04-03T18:27:49Z</dcterms:created>
  <dcterms:modified xsi:type="dcterms:W3CDTF">2020-04-23T21:03:46Z</dcterms:modified>
</cp:coreProperties>
</file>