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95" r:id="rId3"/>
    <p:sldId id="296" r:id="rId4"/>
    <p:sldId id="297" r:id="rId5"/>
    <p:sldId id="298" r:id="rId6"/>
    <p:sldId id="300" r:id="rId7"/>
    <p:sldId id="299" r:id="rId8"/>
    <p:sldId id="302" r:id="rId9"/>
    <p:sldId id="315" r:id="rId10"/>
    <p:sldId id="317" r:id="rId11"/>
    <p:sldId id="306" r:id="rId12"/>
    <p:sldId id="311" r:id="rId13"/>
    <p:sldId id="312" r:id="rId14"/>
    <p:sldId id="313" r:id="rId15"/>
    <p:sldId id="3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5C7F-B85A-4606-BB09-00FF8F26F55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5C7F-B85A-4606-BB09-00FF8F26F55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8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5C7F-B85A-4606-BB09-00FF8F26F55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5C7F-B85A-4606-BB09-00FF8F26F55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5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5C7F-B85A-4606-BB09-00FF8F26F55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7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5C7F-B85A-4606-BB09-00FF8F26F55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7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5C7F-B85A-4606-BB09-00FF8F26F55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5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5C7F-B85A-4606-BB09-00FF8F26F55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5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5C7F-B85A-4606-BB09-00FF8F26F55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5C7F-B85A-4606-BB09-00FF8F26F55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0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5C7F-B85A-4606-BB09-00FF8F26F55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4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5C7F-B85A-4606-BB09-00FF8F26F55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200</a:t>
            </a:r>
            <a:br>
              <a:rPr lang="en-US" dirty="0"/>
            </a:br>
            <a:r>
              <a:rPr lang="en-US" dirty="0"/>
              <a:t>Lecture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Algorithms, Efficiency</a:t>
            </a:r>
          </a:p>
          <a:p>
            <a:r>
              <a:rPr lang="en-US" dirty="0"/>
              <a:t>Standard Libraries</a:t>
            </a:r>
          </a:p>
        </p:txBody>
      </p:sp>
    </p:spTree>
    <p:extLst>
      <p:ext uri="{BB962C8B-B14F-4D97-AF65-F5344CB8AC3E}">
        <p14:creationId xmlns:p14="http://schemas.microsoft.com/office/powerpoint/2010/main" val="2985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Traveling 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To demonstrate some of these concepts I built a TSP tool. There are three algorithms.</a:t>
            </a:r>
          </a:p>
          <a:p>
            <a:r>
              <a:rPr lang="en-US" dirty="0"/>
              <a:t>Random – Try anything</a:t>
            </a:r>
          </a:p>
          <a:p>
            <a:r>
              <a:rPr lang="en-US" dirty="0"/>
              <a:t>Brute Force – Try everything</a:t>
            </a:r>
          </a:p>
          <a:p>
            <a:r>
              <a:rPr lang="en-US" dirty="0"/>
              <a:t>Genetic – Try what has worked</a:t>
            </a:r>
          </a:p>
          <a:p>
            <a:r>
              <a:rPr lang="en-US" dirty="0"/>
              <a:t>Greedy – Try what looks best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of these has pros and cons.</a:t>
            </a:r>
          </a:p>
          <a:p>
            <a:pPr marL="0" indent="0">
              <a:buNone/>
            </a:pPr>
            <a:r>
              <a:rPr lang="en-US" dirty="0"/>
              <a:t>Split into groups and discuss.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125" y="1310481"/>
            <a:ext cx="5114925" cy="5381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FF4D2A-601A-422C-8420-EFD7B8857A33}"/>
              </a:ext>
            </a:extLst>
          </p:cNvPr>
          <p:cNvSpPr txBox="1"/>
          <p:nvPr/>
        </p:nvSpPr>
        <p:spPr>
          <a:xfrm>
            <a:off x="205077" y="6296234"/>
            <a:ext cx="64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http://bsdillon.github.io/cs200_Spring2020/Lecture/Algorithm.html</a:t>
            </a:r>
          </a:p>
        </p:txBody>
      </p:sp>
    </p:spTree>
    <p:extLst>
      <p:ext uri="{BB962C8B-B14F-4D97-AF65-F5344CB8AC3E}">
        <p14:creationId xmlns:p14="http://schemas.microsoft.com/office/powerpoint/2010/main" val="135522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Another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a map of Manhattan.</a:t>
            </a:r>
          </a:p>
          <a:p>
            <a:pPr lvl="1"/>
            <a:r>
              <a:rPr lang="en-US" dirty="0"/>
              <a:t>How would you plan a route from west 14</a:t>
            </a:r>
            <a:r>
              <a:rPr lang="en-US" baseline="30000" dirty="0"/>
              <a:t>th</a:t>
            </a:r>
            <a:r>
              <a:rPr lang="en-US" dirty="0"/>
              <a:t> St to the East River Park?</a:t>
            </a:r>
          </a:p>
          <a:p>
            <a:r>
              <a:rPr lang="en-US" dirty="0"/>
              <a:t>Remember the goal is not to find a route, but develop a </a:t>
            </a:r>
            <a:r>
              <a:rPr lang="en-US" b="1" i="1" dirty="0"/>
              <a:t>plan</a:t>
            </a:r>
            <a:r>
              <a:rPr lang="en-US" dirty="0"/>
              <a:t> to find a route.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factors are you considering?</a:t>
            </a:r>
          </a:p>
          <a:p>
            <a:r>
              <a:rPr lang="en-US" dirty="0"/>
              <a:t>Distance?</a:t>
            </a:r>
          </a:p>
          <a:p>
            <a:r>
              <a:rPr lang="en-US" dirty="0"/>
              <a:t>Traffic?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336" y="1580198"/>
            <a:ext cx="5606113" cy="4950671"/>
          </a:xfrm>
          <a:prstGeom prst="rect">
            <a:avLst/>
          </a:prstGeom>
        </p:spPr>
      </p:pic>
      <p:sp>
        <p:nvSpPr>
          <p:cNvPr id="13" name="5-Point Star 12"/>
          <p:cNvSpPr/>
          <p:nvPr/>
        </p:nvSpPr>
        <p:spPr>
          <a:xfrm>
            <a:off x="6612467" y="1567921"/>
            <a:ext cx="228600" cy="24553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10778067" y="4001294"/>
            <a:ext cx="228600" cy="24553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6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Learning from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</a:t>
            </a:r>
            <a:r>
              <a:rPr lang="en-US" dirty="0" err="1"/>
              <a:t>Koneigsberg</a:t>
            </a:r>
            <a:r>
              <a:rPr lang="en-US" dirty="0"/>
              <a:t>. It is famous for its seven bridges.</a:t>
            </a:r>
          </a:p>
          <a:p>
            <a:pPr marL="0" indent="0">
              <a:buNone/>
            </a:pPr>
            <a:r>
              <a:rPr lang="en-US" dirty="0"/>
              <a:t>A famous mathematician, Euler, asked a question: Is it possible to cross every bridge exactly one time in a single trip?</a:t>
            </a:r>
          </a:p>
          <a:p>
            <a:pPr marL="0" indent="0">
              <a:buNone/>
            </a:pPr>
            <a:r>
              <a:rPr lang="en-US" dirty="0"/>
              <a:t>Talk amongst yourselves to answer this question.</a:t>
            </a:r>
          </a:p>
          <a:p>
            <a:r>
              <a:rPr lang="en-US" dirty="0"/>
              <a:t>Focus on </a:t>
            </a:r>
            <a:r>
              <a:rPr lang="en-US" b="1" i="1" dirty="0"/>
              <a:t>HOW</a:t>
            </a:r>
            <a:r>
              <a:rPr lang="en-US" dirty="0"/>
              <a:t> to answer the question, not just yes/no.</a:t>
            </a:r>
          </a:p>
        </p:txBody>
      </p:sp>
      <p:pic>
        <p:nvPicPr>
          <p:cNvPr id="1026" name="Picture 2" descr="Image result for konigsberg bridge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5" y="1579033"/>
            <a:ext cx="4000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4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Learning from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Euler realized that any land with an odd number of bridges had a problem.</a:t>
            </a:r>
          </a:p>
          <a:p>
            <a:pPr marL="0" indent="0">
              <a:buNone/>
            </a:pPr>
            <a:r>
              <a:rPr lang="en-US" dirty="0"/>
              <a:t>That extra bridge could be</a:t>
            </a:r>
          </a:p>
          <a:p>
            <a:r>
              <a:rPr lang="en-US" dirty="0"/>
              <a:t>The </a:t>
            </a:r>
            <a:r>
              <a:rPr lang="en-US" b="1" i="1" dirty="0"/>
              <a:t>start</a:t>
            </a:r>
            <a:r>
              <a:rPr lang="en-US" dirty="0"/>
              <a:t> of the path.</a:t>
            </a:r>
          </a:p>
          <a:p>
            <a:r>
              <a:rPr lang="en-US" dirty="0"/>
              <a:t>The </a:t>
            </a:r>
            <a:r>
              <a:rPr lang="en-US" b="1" i="1" dirty="0"/>
              <a:t>end </a:t>
            </a:r>
            <a:r>
              <a:rPr lang="en-US" dirty="0"/>
              <a:t>of the path.</a:t>
            </a:r>
          </a:p>
          <a:p>
            <a:r>
              <a:rPr lang="en-US" dirty="0"/>
              <a:t>Unreachable.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that any graph which can support and Euler path can have no more than </a:t>
            </a:r>
            <a:r>
              <a:rPr lang="en-US" b="1" i="1" dirty="0"/>
              <a:t>two</a:t>
            </a:r>
            <a:r>
              <a:rPr lang="en-US" b="1" dirty="0"/>
              <a:t> </a:t>
            </a:r>
            <a:r>
              <a:rPr lang="en-US" dirty="0"/>
              <a:t>odd nodes.</a:t>
            </a:r>
          </a:p>
        </p:txBody>
      </p:sp>
      <p:sp>
        <p:nvSpPr>
          <p:cNvPr id="4" name="Oval 3"/>
          <p:cNvSpPr/>
          <p:nvPr/>
        </p:nvSpPr>
        <p:spPr>
          <a:xfrm>
            <a:off x="8193508" y="1631763"/>
            <a:ext cx="256339" cy="2780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93508" y="2486896"/>
            <a:ext cx="256339" cy="2780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93508" y="3375895"/>
            <a:ext cx="256339" cy="2780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85708" y="2499596"/>
            <a:ext cx="256339" cy="2780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6"/>
            <a:endCxn id="8" idx="0"/>
          </p:cNvCxnSpPr>
          <p:nvPr/>
        </p:nvCxnSpPr>
        <p:spPr>
          <a:xfrm>
            <a:off x="8449847" y="1770795"/>
            <a:ext cx="964031" cy="728801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8"/>
          <p:cNvCxnSpPr>
            <a:stCxn id="4" idx="2"/>
            <a:endCxn id="6" idx="2"/>
          </p:cNvCxnSpPr>
          <p:nvPr/>
        </p:nvCxnSpPr>
        <p:spPr>
          <a:xfrm rot="10800000" flipV="1">
            <a:off x="8193508" y="1770794"/>
            <a:ext cx="12700" cy="8551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8"/>
          <p:cNvCxnSpPr>
            <a:stCxn id="6" idx="2"/>
            <a:endCxn id="7" idx="2"/>
          </p:cNvCxnSpPr>
          <p:nvPr/>
        </p:nvCxnSpPr>
        <p:spPr>
          <a:xfrm rot="10800000" flipV="1">
            <a:off x="8193508" y="2625927"/>
            <a:ext cx="12700" cy="8889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"/>
          <p:cNvCxnSpPr>
            <a:stCxn id="8" idx="4"/>
            <a:endCxn id="7" idx="6"/>
          </p:cNvCxnSpPr>
          <p:nvPr/>
        </p:nvCxnSpPr>
        <p:spPr>
          <a:xfrm rot="5400000">
            <a:off x="8563229" y="2664278"/>
            <a:ext cx="737268" cy="964031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8"/>
          <p:cNvCxnSpPr>
            <a:stCxn id="6" idx="4"/>
            <a:endCxn id="7" idx="0"/>
          </p:cNvCxnSpPr>
          <p:nvPr/>
        </p:nvCxnSpPr>
        <p:spPr>
          <a:xfrm>
            <a:off x="8321678" y="2764959"/>
            <a:ext cx="0" cy="61093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8"/>
          <p:cNvCxnSpPr>
            <a:stCxn id="6" idx="6"/>
            <a:endCxn id="8" idx="2"/>
          </p:cNvCxnSpPr>
          <p:nvPr/>
        </p:nvCxnSpPr>
        <p:spPr>
          <a:xfrm>
            <a:off x="8449847" y="2625928"/>
            <a:ext cx="835861" cy="1270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8"/>
          <p:cNvCxnSpPr>
            <a:stCxn id="6" idx="0"/>
            <a:endCxn id="4" idx="4"/>
          </p:cNvCxnSpPr>
          <p:nvPr/>
        </p:nvCxnSpPr>
        <p:spPr>
          <a:xfrm flipV="1">
            <a:off x="8321678" y="1909826"/>
            <a:ext cx="0" cy="57707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/>
          <p:cNvSpPr txBox="1"/>
          <p:nvPr/>
        </p:nvSpPr>
        <p:spPr>
          <a:xfrm>
            <a:off x="7753353" y="1389557"/>
            <a:ext cx="5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13876" y="2314232"/>
            <a:ext cx="5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63443" y="3653958"/>
            <a:ext cx="5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79341" y="2180730"/>
            <a:ext cx="5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13876" y="1631763"/>
            <a:ext cx="222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Impossible!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63444" y="4578633"/>
            <a:ext cx="711200" cy="5164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776651" y="4578633"/>
            <a:ext cx="1360068" cy="5164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36720" y="4578633"/>
            <a:ext cx="711200" cy="5164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455682" y="5095280"/>
            <a:ext cx="1392239" cy="5164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63443" y="5095307"/>
            <a:ext cx="1392239" cy="5164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152934" y="6132753"/>
            <a:ext cx="262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this algorithm here</a:t>
            </a:r>
          </a:p>
        </p:txBody>
      </p:sp>
      <p:sp>
        <p:nvSpPr>
          <p:cNvPr id="31" name="Freeform 30"/>
          <p:cNvSpPr/>
          <p:nvPr/>
        </p:nvSpPr>
        <p:spPr>
          <a:xfrm>
            <a:off x="7856022" y="4295224"/>
            <a:ext cx="3221560" cy="1630913"/>
          </a:xfrm>
          <a:custGeom>
            <a:avLst/>
            <a:gdLst>
              <a:gd name="connsiteX0" fmla="*/ 0 w 262466"/>
              <a:gd name="connsiteY0" fmla="*/ 0 h 8467"/>
              <a:gd name="connsiteX1" fmla="*/ 50800 w 262466"/>
              <a:gd name="connsiteY1" fmla="*/ 8467 h 8467"/>
              <a:gd name="connsiteX2" fmla="*/ 262466 w 262466"/>
              <a:gd name="connsiteY2" fmla="*/ 0 h 8467"/>
              <a:gd name="connsiteX0" fmla="*/ 655 w 29687"/>
              <a:gd name="connsiteY0" fmla="*/ 0 h 39998"/>
              <a:gd name="connsiteX1" fmla="*/ 2590 w 29687"/>
              <a:gd name="connsiteY1" fmla="*/ 10000 h 39998"/>
              <a:gd name="connsiteX2" fmla="*/ 29687 w 29687"/>
              <a:gd name="connsiteY2" fmla="*/ 39998 h 39998"/>
              <a:gd name="connsiteX0" fmla="*/ 0 w 29032"/>
              <a:gd name="connsiteY0" fmla="*/ 0 h 130325"/>
              <a:gd name="connsiteX1" fmla="*/ 21612 w 29032"/>
              <a:gd name="connsiteY1" fmla="*/ 129996 h 130325"/>
              <a:gd name="connsiteX2" fmla="*/ 29032 w 29032"/>
              <a:gd name="connsiteY2" fmla="*/ 39998 h 130325"/>
              <a:gd name="connsiteX0" fmla="*/ 0 w 20645"/>
              <a:gd name="connsiteY0" fmla="*/ 30000 h 90286"/>
              <a:gd name="connsiteX1" fmla="*/ 13225 w 20645"/>
              <a:gd name="connsiteY1" fmla="*/ 89998 h 90286"/>
              <a:gd name="connsiteX2" fmla="*/ 20645 w 20645"/>
              <a:gd name="connsiteY2" fmla="*/ 0 h 90286"/>
              <a:gd name="connsiteX0" fmla="*/ 671 w 117445"/>
              <a:gd name="connsiteY0" fmla="*/ 1209972 h 1346872"/>
              <a:gd name="connsiteX1" fmla="*/ 13896 w 117445"/>
              <a:gd name="connsiteY1" fmla="*/ 1269970 h 1346872"/>
              <a:gd name="connsiteX2" fmla="*/ 117445 w 117445"/>
              <a:gd name="connsiteY2" fmla="*/ 0 h 1346872"/>
              <a:gd name="connsiteX0" fmla="*/ 0 w 116774"/>
              <a:gd name="connsiteY0" fmla="*/ 1209972 h 1278965"/>
              <a:gd name="connsiteX1" fmla="*/ 21935 w 116774"/>
              <a:gd name="connsiteY1" fmla="*/ 1179972 h 1278965"/>
              <a:gd name="connsiteX2" fmla="*/ 116774 w 116774"/>
              <a:gd name="connsiteY2" fmla="*/ 0 h 1278965"/>
              <a:gd name="connsiteX0" fmla="*/ 0 w 116774"/>
              <a:gd name="connsiteY0" fmla="*/ 1209972 h 1271529"/>
              <a:gd name="connsiteX1" fmla="*/ 21935 w 116774"/>
              <a:gd name="connsiteY1" fmla="*/ 1179972 h 1271529"/>
              <a:gd name="connsiteX2" fmla="*/ 116774 w 116774"/>
              <a:gd name="connsiteY2" fmla="*/ 0 h 1271529"/>
              <a:gd name="connsiteX0" fmla="*/ 0 w 116774"/>
              <a:gd name="connsiteY0" fmla="*/ 1209972 h 1217599"/>
              <a:gd name="connsiteX1" fmla="*/ 21935 w 116774"/>
              <a:gd name="connsiteY1" fmla="*/ 1179972 h 1217599"/>
              <a:gd name="connsiteX2" fmla="*/ 30968 w 116774"/>
              <a:gd name="connsiteY2" fmla="*/ 729984 h 1217599"/>
              <a:gd name="connsiteX3" fmla="*/ 116774 w 116774"/>
              <a:gd name="connsiteY3" fmla="*/ 0 h 1217599"/>
              <a:gd name="connsiteX0" fmla="*/ 0 w 116774"/>
              <a:gd name="connsiteY0" fmla="*/ 1209972 h 1217599"/>
              <a:gd name="connsiteX1" fmla="*/ 21935 w 116774"/>
              <a:gd name="connsiteY1" fmla="*/ 1179972 h 1217599"/>
              <a:gd name="connsiteX2" fmla="*/ 30968 w 116774"/>
              <a:gd name="connsiteY2" fmla="*/ 729984 h 1217599"/>
              <a:gd name="connsiteX3" fmla="*/ 57420 w 116774"/>
              <a:gd name="connsiteY3" fmla="*/ 1119975 h 1217599"/>
              <a:gd name="connsiteX4" fmla="*/ 116774 w 116774"/>
              <a:gd name="connsiteY4" fmla="*/ 0 h 1217599"/>
              <a:gd name="connsiteX0" fmla="*/ 0 w 116774"/>
              <a:gd name="connsiteY0" fmla="*/ 1209972 h 1217599"/>
              <a:gd name="connsiteX1" fmla="*/ 21935 w 116774"/>
              <a:gd name="connsiteY1" fmla="*/ 1179972 h 1217599"/>
              <a:gd name="connsiteX2" fmla="*/ 30968 w 116774"/>
              <a:gd name="connsiteY2" fmla="*/ 729984 h 1217599"/>
              <a:gd name="connsiteX3" fmla="*/ 57420 w 116774"/>
              <a:gd name="connsiteY3" fmla="*/ 1119975 h 1217599"/>
              <a:gd name="connsiteX4" fmla="*/ 116774 w 116774"/>
              <a:gd name="connsiteY4" fmla="*/ 0 h 1217599"/>
              <a:gd name="connsiteX0" fmla="*/ 0 w 116774"/>
              <a:gd name="connsiteY0" fmla="*/ 1209972 h 1388839"/>
              <a:gd name="connsiteX1" fmla="*/ 21935 w 116774"/>
              <a:gd name="connsiteY1" fmla="*/ 1179972 h 1388839"/>
              <a:gd name="connsiteX2" fmla="*/ 30968 w 116774"/>
              <a:gd name="connsiteY2" fmla="*/ 729984 h 1388839"/>
              <a:gd name="connsiteX3" fmla="*/ 57420 w 116774"/>
              <a:gd name="connsiteY3" fmla="*/ 1119975 h 1388839"/>
              <a:gd name="connsiteX4" fmla="*/ 23226 w 116774"/>
              <a:gd name="connsiteY4" fmla="*/ 1339969 h 1388839"/>
              <a:gd name="connsiteX5" fmla="*/ 116774 w 116774"/>
              <a:gd name="connsiteY5" fmla="*/ 0 h 1388839"/>
              <a:gd name="connsiteX0" fmla="*/ 0 w 116774"/>
              <a:gd name="connsiteY0" fmla="*/ 1209972 h 1388840"/>
              <a:gd name="connsiteX1" fmla="*/ 21935 w 116774"/>
              <a:gd name="connsiteY1" fmla="*/ 1179972 h 1388840"/>
              <a:gd name="connsiteX2" fmla="*/ 30968 w 116774"/>
              <a:gd name="connsiteY2" fmla="*/ 729984 h 1388840"/>
              <a:gd name="connsiteX3" fmla="*/ 57420 w 116774"/>
              <a:gd name="connsiteY3" fmla="*/ 1119975 h 1388840"/>
              <a:gd name="connsiteX4" fmla="*/ 23226 w 116774"/>
              <a:gd name="connsiteY4" fmla="*/ 1339969 h 1388840"/>
              <a:gd name="connsiteX5" fmla="*/ 116774 w 116774"/>
              <a:gd name="connsiteY5" fmla="*/ 0 h 1388840"/>
              <a:gd name="connsiteX0" fmla="*/ 0 w 116774"/>
              <a:gd name="connsiteY0" fmla="*/ 1209972 h 1388840"/>
              <a:gd name="connsiteX1" fmla="*/ 21935 w 116774"/>
              <a:gd name="connsiteY1" fmla="*/ 1179972 h 1388840"/>
              <a:gd name="connsiteX2" fmla="*/ 30968 w 116774"/>
              <a:gd name="connsiteY2" fmla="*/ 729984 h 1388840"/>
              <a:gd name="connsiteX3" fmla="*/ 57420 w 116774"/>
              <a:gd name="connsiteY3" fmla="*/ 1119975 h 1388840"/>
              <a:gd name="connsiteX4" fmla="*/ 23226 w 116774"/>
              <a:gd name="connsiteY4" fmla="*/ 1339969 h 1388840"/>
              <a:gd name="connsiteX5" fmla="*/ 116774 w 116774"/>
              <a:gd name="connsiteY5" fmla="*/ 0 h 1388840"/>
              <a:gd name="connsiteX0" fmla="*/ 0 w 116774"/>
              <a:gd name="connsiteY0" fmla="*/ 1209972 h 1413187"/>
              <a:gd name="connsiteX1" fmla="*/ 21935 w 116774"/>
              <a:gd name="connsiteY1" fmla="*/ 1179972 h 1413187"/>
              <a:gd name="connsiteX2" fmla="*/ 30968 w 116774"/>
              <a:gd name="connsiteY2" fmla="*/ 729984 h 1413187"/>
              <a:gd name="connsiteX3" fmla="*/ 57420 w 116774"/>
              <a:gd name="connsiteY3" fmla="*/ 1119975 h 1413187"/>
              <a:gd name="connsiteX4" fmla="*/ 23226 w 116774"/>
              <a:gd name="connsiteY4" fmla="*/ 1339969 h 1413187"/>
              <a:gd name="connsiteX5" fmla="*/ 116774 w 116774"/>
              <a:gd name="connsiteY5" fmla="*/ 0 h 1413187"/>
              <a:gd name="connsiteX0" fmla="*/ 0 w 116774"/>
              <a:gd name="connsiteY0" fmla="*/ 1209972 h 1339969"/>
              <a:gd name="connsiteX1" fmla="*/ 21935 w 116774"/>
              <a:gd name="connsiteY1" fmla="*/ 1179972 h 1339969"/>
              <a:gd name="connsiteX2" fmla="*/ 30968 w 116774"/>
              <a:gd name="connsiteY2" fmla="*/ 729984 h 1339969"/>
              <a:gd name="connsiteX3" fmla="*/ 57420 w 116774"/>
              <a:gd name="connsiteY3" fmla="*/ 1119975 h 1339969"/>
              <a:gd name="connsiteX4" fmla="*/ 23226 w 116774"/>
              <a:gd name="connsiteY4" fmla="*/ 1339969 h 1339969"/>
              <a:gd name="connsiteX5" fmla="*/ 116774 w 116774"/>
              <a:gd name="connsiteY5" fmla="*/ 0 h 1339969"/>
              <a:gd name="connsiteX0" fmla="*/ 0 w 116774"/>
              <a:gd name="connsiteY0" fmla="*/ 1209972 h 1339969"/>
              <a:gd name="connsiteX1" fmla="*/ 21935 w 116774"/>
              <a:gd name="connsiteY1" fmla="*/ 1179972 h 1339969"/>
              <a:gd name="connsiteX2" fmla="*/ 30968 w 116774"/>
              <a:gd name="connsiteY2" fmla="*/ 729984 h 1339969"/>
              <a:gd name="connsiteX3" fmla="*/ 57420 w 116774"/>
              <a:gd name="connsiteY3" fmla="*/ 1119975 h 1339969"/>
              <a:gd name="connsiteX4" fmla="*/ 23226 w 116774"/>
              <a:gd name="connsiteY4" fmla="*/ 1339969 h 1339969"/>
              <a:gd name="connsiteX5" fmla="*/ 116774 w 116774"/>
              <a:gd name="connsiteY5" fmla="*/ 0 h 1339969"/>
              <a:gd name="connsiteX0" fmla="*/ 0 w 116774"/>
              <a:gd name="connsiteY0" fmla="*/ 1209972 h 1410161"/>
              <a:gd name="connsiteX1" fmla="*/ 21935 w 116774"/>
              <a:gd name="connsiteY1" fmla="*/ 1179972 h 1410161"/>
              <a:gd name="connsiteX2" fmla="*/ 30968 w 116774"/>
              <a:gd name="connsiteY2" fmla="*/ 729984 h 1410161"/>
              <a:gd name="connsiteX3" fmla="*/ 57420 w 116774"/>
              <a:gd name="connsiteY3" fmla="*/ 1119975 h 1410161"/>
              <a:gd name="connsiteX4" fmla="*/ 23226 w 116774"/>
              <a:gd name="connsiteY4" fmla="*/ 1339969 h 1410161"/>
              <a:gd name="connsiteX5" fmla="*/ 116774 w 116774"/>
              <a:gd name="connsiteY5" fmla="*/ 0 h 1410161"/>
              <a:gd name="connsiteX0" fmla="*/ 0 w 116774"/>
              <a:gd name="connsiteY0" fmla="*/ 1209972 h 1410161"/>
              <a:gd name="connsiteX1" fmla="*/ 21935 w 116774"/>
              <a:gd name="connsiteY1" fmla="*/ 1179972 h 1410161"/>
              <a:gd name="connsiteX2" fmla="*/ 30968 w 116774"/>
              <a:gd name="connsiteY2" fmla="*/ 729984 h 1410161"/>
              <a:gd name="connsiteX3" fmla="*/ 57420 w 116774"/>
              <a:gd name="connsiteY3" fmla="*/ 1119975 h 1410161"/>
              <a:gd name="connsiteX4" fmla="*/ 23226 w 116774"/>
              <a:gd name="connsiteY4" fmla="*/ 1339969 h 1410161"/>
              <a:gd name="connsiteX5" fmla="*/ 116774 w 116774"/>
              <a:gd name="connsiteY5" fmla="*/ 0 h 1410161"/>
              <a:gd name="connsiteX0" fmla="*/ 0 w 116774"/>
              <a:gd name="connsiteY0" fmla="*/ 1209972 h 1871799"/>
              <a:gd name="connsiteX1" fmla="*/ 21935 w 116774"/>
              <a:gd name="connsiteY1" fmla="*/ 1179972 h 1871799"/>
              <a:gd name="connsiteX2" fmla="*/ 30968 w 116774"/>
              <a:gd name="connsiteY2" fmla="*/ 729984 h 1871799"/>
              <a:gd name="connsiteX3" fmla="*/ 57420 w 116774"/>
              <a:gd name="connsiteY3" fmla="*/ 1119975 h 1871799"/>
              <a:gd name="connsiteX4" fmla="*/ 23226 w 116774"/>
              <a:gd name="connsiteY4" fmla="*/ 1339969 h 1871799"/>
              <a:gd name="connsiteX5" fmla="*/ 16694 w 116774"/>
              <a:gd name="connsiteY5" fmla="*/ 1826206 h 1871799"/>
              <a:gd name="connsiteX6" fmla="*/ 116774 w 116774"/>
              <a:gd name="connsiteY6" fmla="*/ 0 h 1871799"/>
              <a:gd name="connsiteX0" fmla="*/ 0 w 116774"/>
              <a:gd name="connsiteY0" fmla="*/ 1209972 h 1826206"/>
              <a:gd name="connsiteX1" fmla="*/ 21935 w 116774"/>
              <a:gd name="connsiteY1" fmla="*/ 1179972 h 1826206"/>
              <a:gd name="connsiteX2" fmla="*/ 30968 w 116774"/>
              <a:gd name="connsiteY2" fmla="*/ 729984 h 1826206"/>
              <a:gd name="connsiteX3" fmla="*/ 57420 w 116774"/>
              <a:gd name="connsiteY3" fmla="*/ 1119975 h 1826206"/>
              <a:gd name="connsiteX4" fmla="*/ 23226 w 116774"/>
              <a:gd name="connsiteY4" fmla="*/ 1339969 h 1826206"/>
              <a:gd name="connsiteX5" fmla="*/ 16694 w 116774"/>
              <a:gd name="connsiteY5" fmla="*/ 1826206 h 1826206"/>
              <a:gd name="connsiteX6" fmla="*/ 116774 w 116774"/>
              <a:gd name="connsiteY6" fmla="*/ 0 h 1826206"/>
              <a:gd name="connsiteX0" fmla="*/ 6093 w 122867"/>
              <a:gd name="connsiteY0" fmla="*/ 1209972 h 2100037"/>
              <a:gd name="connsiteX1" fmla="*/ 28028 w 122867"/>
              <a:gd name="connsiteY1" fmla="*/ 1179972 h 2100037"/>
              <a:gd name="connsiteX2" fmla="*/ 37061 w 122867"/>
              <a:gd name="connsiteY2" fmla="*/ 729984 h 2100037"/>
              <a:gd name="connsiteX3" fmla="*/ 63513 w 122867"/>
              <a:gd name="connsiteY3" fmla="*/ 1119975 h 2100037"/>
              <a:gd name="connsiteX4" fmla="*/ 29319 w 122867"/>
              <a:gd name="connsiteY4" fmla="*/ 1339969 h 2100037"/>
              <a:gd name="connsiteX5" fmla="*/ 22787 w 122867"/>
              <a:gd name="connsiteY5" fmla="*/ 1826206 h 2100037"/>
              <a:gd name="connsiteX6" fmla="*/ 4279 w 122867"/>
              <a:gd name="connsiteY6" fmla="*/ 1994952 h 2100037"/>
              <a:gd name="connsiteX7" fmla="*/ 122867 w 122867"/>
              <a:gd name="connsiteY7" fmla="*/ 0 h 2100037"/>
              <a:gd name="connsiteX0" fmla="*/ 1814 w 118588"/>
              <a:gd name="connsiteY0" fmla="*/ 1209972 h 1994952"/>
              <a:gd name="connsiteX1" fmla="*/ 23749 w 118588"/>
              <a:gd name="connsiteY1" fmla="*/ 1179972 h 1994952"/>
              <a:gd name="connsiteX2" fmla="*/ 32782 w 118588"/>
              <a:gd name="connsiteY2" fmla="*/ 729984 h 1994952"/>
              <a:gd name="connsiteX3" fmla="*/ 59234 w 118588"/>
              <a:gd name="connsiteY3" fmla="*/ 1119975 h 1994952"/>
              <a:gd name="connsiteX4" fmla="*/ 25040 w 118588"/>
              <a:gd name="connsiteY4" fmla="*/ 1339969 h 1994952"/>
              <a:gd name="connsiteX5" fmla="*/ 18508 w 118588"/>
              <a:gd name="connsiteY5" fmla="*/ 1826206 h 1994952"/>
              <a:gd name="connsiteX6" fmla="*/ 0 w 118588"/>
              <a:gd name="connsiteY6" fmla="*/ 1994952 h 1994952"/>
              <a:gd name="connsiteX7" fmla="*/ 118588 w 118588"/>
              <a:gd name="connsiteY7" fmla="*/ 0 h 1994952"/>
              <a:gd name="connsiteX0" fmla="*/ 1814 w 118588"/>
              <a:gd name="connsiteY0" fmla="*/ 1209972 h 1994952"/>
              <a:gd name="connsiteX1" fmla="*/ 23749 w 118588"/>
              <a:gd name="connsiteY1" fmla="*/ 1179972 h 1994952"/>
              <a:gd name="connsiteX2" fmla="*/ 32782 w 118588"/>
              <a:gd name="connsiteY2" fmla="*/ 729984 h 1994952"/>
              <a:gd name="connsiteX3" fmla="*/ 59234 w 118588"/>
              <a:gd name="connsiteY3" fmla="*/ 1119975 h 1994952"/>
              <a:gd name="connsiteX4" fmla="*/ 25040 w 118588"/>
              <a:gd name="connsiteY4" fmla="*/ 1339969 h 1994952"/>
              <a:gd name="connsiteX5" fmla="*/ 18508 w 118588"/>
              <a:gd name="connsiteY5" fmla="*/ 1826206 h 1994952"/>
              <a:gd name="connsiteX6" fmla="*/ 0 w 118588"/>
              <a:gd name="connsiteY6" fmla="*/ 1994952 h 1994952"/>
              <a:gd name="connsiteX7" fmla="*/ 118588 w 118588"/>
              <a:gd name="connsiteY7" fmla="*/ 0 h 1994952"/>
              <a:gd name="connsiteX0" fmla="*/ 1826 w 118600"/>
              <a:gd name="connsiteY0" fmla="*/ 1209972 h 2437198"/>
              <a:gd name="connsiteX1" fmla="*/ 23761 w 118600"/>
              <a:gd name="connsiteY1" fmla="*/ 1179972 h 2437198"/>
              <a:gd name="connsiteX2" fmla="*/ 32794 w 118600"/>
              <a:gd name="connsiteY2" fmla="*/ 729984 h 2437198"/>
              <a:gd name="connsiteX3" fmla="*/ 59246 w 118600"/>
              <a:gd name="connsiteY3" fmla="*/ 1119975 h 2437198"/>
              <a:gd name="connsiteX4" fmla="*/ 25052 w 118600"/>
              <a:gd name="connsiteY4" fmla="*/ 1339969 h 2437198"/>
              <a:gd name="connsiteX5" fmla="*/ 18520 w 118600"/>
              <a:gd name="connsiteY5" fmla="*/ 1826206 h 2437198"/>
              <a:gd name="connsiteX6" fmla="*/ 12 w 118600"/>
              <a:gd name="connsiteY6" fmla="*/ 1994952 h 2437198"/>
              <a:gd name="connsiteX7" fmla="*/ 36665 w 118600"/>
              <a:gd name="connsiteY7" fmla="*/ 2347442 h 2437198"/>
              <a:gd name="connsiteX8" fmla="*/ 118600 w 118600"/>
              <a:gd name="connsiteY8" fmla="*/ 0 h 2437198"/>
              <a:gd name="connsiteX0" fmla="*/ 1826 w 118600"/>
              <a:gd name="connsiteY0" fmla="*/ 1209972 h 2437198"/>
              <a:gd name="connsiteX1" fmla="*/ 23761 w 118600"/>
              <a:gd name="connsiteY1" fmla="*/ 1179972 h 2437198"/>
              <a:gd name="connsiteX2" fmla="*/ 32794 w 118600"/>
              <a:gd name="connsiteY2" fmla="*/ 729984 h 2437198"/>
              <a:gd name="connsiteX3" fmla="*/ 59246 w 118600"/>
              <a:gd name="connsiteY3" fmla="*/ 1119975 h 2437198"/>
              <a:gd name="connsiteX4" fmla="*/ 25052 w 118600"/>
              <a:gd name="connsiteY4" fmla="*/ 1339969 h 2437198"/>
              <a:gd name="connsiteX5" fmla="*/ 18520 w 118600"/>
              <a:gd name="connsiteY5" fmla="*/ 1826206 h 2437198"/>
              <a:gd name="connsiteX6" fmla="*/ 12 w 118600"/>
              <a:gd name="connsiteY6" fmla="*/ 1994952 h 2437198"/>
              <a:gd name="connsiteX7" fmla="*/ 36665 w 118600"/>
              <a:gd name="connsiteY7" fmla="*/ 2347442 h 2437198"/>
              <a:gd name="connsiteX8" fmla="*/ 118600 w 118600"/>
              <a:gd name="connsiteY8" fmla="*/ 0 h 2437198"/>
              <a:gd name="connsiteX0" fmla="*/ 1947 w 118721"/>
              <a:gd name="connsiteY0" fmla="*/ 1209972 h 2437198"/>
              <a:gd name="connsiteX1" fmla="*/ 23882 w 118721"/>
              <a:gd name="connsiteY1" fmla="*/ 1179972 h 2437198"/>
              <a:gd name="connsiteX2" fmla="*/ 32915 w 118721"/>
              <a:gd name="connsiteY2" fmla="*/ 729984 h 2437198"/>
              <a:gd name="connsiteX3" fmla="*/ 59367 w 118721"/>
              <a:gd name="connsiteY3" fmla="*/ 1119975 h 2437198"/>
              <a:gd name="connsiteX4" fmla="*/ 25173 w 118721"/>
              <a:gd name="connsiteY4" fmla="*/ 1339969 h 2437198"/>
              <a:gd name="connsiteX5" fmla="*/ 18641 w 118721"/>
              <a:gd name="connsiteY5" fmla="*/ 1826206 h 2437198"/>
              <a:gd name="connsiteX6" fmla="*/ 12 w 118721"/>
              <a:gd name="connsiteY6" fmla="*/ 1994952 h 2437198"/>
              <a:gd name="connsiteX7" fmla="*/ 36786 w 118721"/>
              <a:gd name="connsiteY7" fmla="*/ 2347442 h 2437198"/>
              <a:gd name="connsiteX8" fmla="*/ 118721 w 118721"/>
              <a:gd name="connsiteY8" fmla="*/ 0 h 2437198"/>
              <a:gd name="connsiteX0" fmla="*/ 1935 w 118709"/>
              <a:gd name="connsiteY0" fmla="*/ 1209972 h 2541462"/>
              <a:gd name="connsiteX1" fmla="*/ 23870 w 118709"/>
              <a:gd name="connsiteY1" fmla="*/ 1179972 h 2541462"/>
              <a:gd name="connsiteX2" fmla="*/ 32903 w 118709"/>
              <a:gd name="connsiteY2" fmla="*/ 729984 h 2541462"/>
              <a:gd name="connsiteX3" fmla="*/ 59355 w 118709"/>
              <a:gd name="connsiteY3" fmla="*/ 1119975 h 2541462"/>
              <a:gd name="connsiteX4" fmla="*/ 25161 w 118709"/>
              <a:gd name="connsiteY4" fmla="*/ 1339969 h 2541462"/>
              <a:gd name="connsiteX5" fmla="*/ 18629 w 118709"/>
              <a:gd name="connsiteY5" fmla="*/ 1826206 h 2541462"/>
              <a:gd name="connsiteX6" fmla="*/ 0 w 118709"/>
              <a:gd name="connsiteY6" fmla="*/ 1994952 h 2541462"/>
              <a:gd name="connsiteX7" fmla="*/ 36774 w 118709"/>
              <a:gd name="connsiteY7" fmla="*/ 2347442 h 2541462"/>
              <a:gd name="connsiteX8" fmla="*/ 118709 w 118709"/>
              <a:gd name="connsiteY8" fmla="*/ 0 h 2541462"/>
              <a:gd name="connsiteX0" fmla="*/ 2954 w 119728"/>
              <a:gd name="connsiteY0" fmla="*/ 1209972 h 2541462"/>
              <a:gd name="connsiteX1" fmla="*/ 24889 w 119728"/>
              <a:gd name="connsiteY1" fmla="*/ 1179972 h 2541462"/>
              <a:gd name="connsiteX2" fmla="*/ 33922 w 119728"/>
              <a:gd name="connsiteY2" fmla="*/ 729984 h 2541462"/>
              <a:gd name="connsiteX3" fmla="*/ 60374 w 119728"/>
              <a:gd name="connsiteY3" fmla="*/ 1119975 h 2541462"/>
              <a:gd name="connsiteX4" fmla="*/ 26180 w 119728"/>
              <a:gd name="connsiteY4" fmla="*/ 1339969 h 2541462"/>
              <a:gd name="connsiteX5" fmla="*/ 19648 w 119728"/>
              <a:gd name="connsiteY5" fmla="*/ 1826206 h 2541462"/>
              <a:gd name="connsiteX6" fmla="*/ 11785 w 119728"/>
              <a:gd name="connsiteY6" fmla="*/ 1826205 h 2541462"/>
              <a:gd name="connsiteX7" fmla="*/ 1019 w 119728"/>
              <a:gd name="connsiteY7" fmla="*/ 1994952 h 2541462"/>
              <a:gd name="connsiteX8" fmla="*/ 37793 w 119728"/>
              <a:gd name="connsiteY8" fmla="*/ 2347442 h 2541462"/>
              <a:gd name="connsiteX9" fmla="*/ 119728 w 119728"/>
              <a:gd name="connsiteY9" fmla="*/ 0 h 2541462"/>
              <a:gd name="connsiteX0" fmla="*/ 2954 w 119728"/>
              <a:gd name="connsiteY0" fmla="*/ 1209972 h 2541462"/>
              <a:gd name="connsiteX1" fmla="*/ 24889 w 119728"/>
              <a:gd name="connsiteY1" fmla="*/ 1179972 h 2541462"/>
              <a:gd name="connsiteX2" fmla="*/ 33922 w 119728"/>
              <a:gd name="connsiteY2" fmla="*/ 729984 h 2541462"/>
              <a:gd name="connsiteX3" fmla="*/ 60374 w 119728"/>
              <a:gd name="connsiteY3" fmla="*/ 1119975 h 2541462"/>
              <a:gd name="connsiteX4" fmla="*/ 26180 w 119728"/>
              <a:gd name="connsiteY4" fmla="*/ 1339969 h 2541462"/>
              <a:gd name="connsiteX5" fmla="*/ 23519 w 119728"/>
              <a:gd name="connsiteY5" fmla="*/ 1664959 h 2541462"/>
              <a:gd name="connsiteX6" fmla="*/ 19648 w 119728"/>
              <a:gd name="connsiteY6" fmla="*/ 1826206 h 2541462"/>
              <a:gd name="connsiteX7" fmla="*/ 11785 w 119728"/>
              <a:gd name="connsiteY7" fmla="*/ 1826205 h 2541462"/>
              <a:gd name="connsiteX8" fmla="*/ 1019 w 119728"/>
              <a:gd name="connsiteY8" fmla="*/ 1994952 h 2541462"/>
              <a:gd name="connsiteX9" fmla="*/ 37793 w 119728"/>
              <a:gd name="connsiteY9" fmla="*/ 2347442 h 2541462"/>
              <a:gd name="connsiteX10" fmla="*/ 119728 w 119728"/>
              <a:gd name="connsiteY10" fmla="*/ 0 h 2541462"/>
              <a:gd name="connsiteX0" fmla="*/ 1935 w 118709"/>
              <a:gd name="connsiteY0" fmla="*/ 1209972 h 2541462"/>
              <a:gd name="connsiteX1" fmla="*/ 23870 w 118709"/>
              <a:gd name="connsiteY1" fmla="*/ 1179972 h 2541462"/>
              <a:gd name="connsiteX2" fmla="*/ 32903 w 118709"/>
              <a:gd name="connsiteY2" fmla="*/ 729984 h 2541462"/>
              <a:gd name="connsiteX3" fmla="*/ 59355 w 118709"/>
              <a:gd name="connsiteY3" fmla="*/ 1119975 h 2541462"/>
              <a:gd name="connsiteX4" fmla="*/ 25161 w 118709"/>
              <a:gd name="connsiteY4" fmla="*/ 1339969 h 2541462"/>
              <a:gd name="connsiteX5" fmla="*/ 22500 w 118709"/>
              <a:gd name="connsiteY5" fmla="*/ 1664959 h 2541462"/>
              <a:gd name="connsiteX6" fmla="*/ 18629 w 118709"/>
              <a:gd name="connsiteY6" fmla="*/ 1826206 h 2541462"/>
              <a:gd name="connsiteX7" fmla="*/ 10766 w 118709"/>
              <a:gd name="connsiteY7" fmla="*/ 1826205 h 2541462"/>
              <a:gd name="connsiteX8" fmla="*/ 0 w 118709"/>
              <a:gd name="connsiteY8" fmla="*/ 1994952 h 2541462"/>
              <a:gd name="connsiteX9" fmla="*/ 36774 w 118709"/>
              <a:gd name="connsiteY9" fmla="*/ 2347442 h 2541462"/>
              <a:gd name="connsiteX10" fmla="*/ 118709 w 118709"/>
              <a:gd name="connsiteY10" fmla="*/ 0 h 2541462"/>
              <a:gd name="connsiteX0" fmla="*/ 1935 w 118709"/>
              <a:gd name="connsiteY0" fmla="*/ 1209972 h 2541462"/>
              <a:gd name="connsiteX1" fmla="*/ 23870 w 118709"/>
              <a:gd name="connsiteY1" fmla="*/ 1179972 h 2541462"/>
              <a:gd name="connsiteX2" fmla="*/ 32903 w 118709"/>
              <a:gd name="connsiteY2" fmla="*/ 729984 h 2541462"/>
              <a:gd name="connsiteX3" fmla="*/ 59355 w 118709"/>
              <a:gd name="connsiteY3" fmla="*/ 1119975 h 2541462"/>
              <a:gd name="connsiteX4" fmla="*/ 25161 w 118709"/>
              <a:gd name="connsiteY4" fmla="*/ 1339969 h 2541462"/>
              <a:gd name="connsiteX5" fmla="*/ 22500 w 118709"/>
              <a:gd name="connsiteY5" fmla="*/ 1664959 h 2541462"/>
              <a:gd name="connsiteX6" fmla="*/ 18629 w 118709"/>
              <a:gd name="connsiteY6" fmla="*/ 1826206 h 2541462"/>
              <a:gd name="connsiteX7" fmla="*/ 10766 w 118709"/>
              <a:gd name="connsiteY7" fmla="*/ 1826205 h 2541462"/>
              <a:gd name="connsiteX8" fmla="*/ 0 w 118709"/>
              <a:gd name="connsiteY8" fmla="*/ 1994952 h 2541462"/>
              <a:gd name="connsiteX9" fmla="*/ 36774 w 118709"/>
              <a:gd name="connsiteY9" fmla="*/ 2347442 h 2541462"/>
              <a:gd name="connsiteX10" fmla="*/ 118709 w 118709"/>
              <a:gd name="connsiteY10" fmla="*/ 0 h 2541462"/>
              <a:gd name="connsiteX0" fmla="*/ 1935 w 118709"/>
              <a:gd name="connsiteY0" fmla="*/ 1209972 h 2541462"/>
              <a:gd name="connsiteX1" fmla="*/ 23870 w 118709"/>
              <a:gd name="connsiteY1" fmla="*/ 1179972 h 2541462"/>
              <a:gd name="connsiteX2" fmla="*/ 32903 w 118709"/>
              <a:gd name="connsiteY2" fmla="*/ 729984 h 2541462"/>
              <a:gd name="connsiteX3" fmla="*/ 59355 w 118709"/>
              <a:gd name="connsiteY3" fmla="*/ 1119975 h 2541462"/>
              <a:gd name="connsiteX4" fmla="*/ 25161 w 118709"/>
              <a:gd name="connsiteY4" fmla="*/ 1339969 h 2541462"/>
              <a:gd name="connsiteX5" fmla="*/ 22500 w 118709"/>
              <a:gd name="connsiteY5" fmla="*/ 1664959 h 2541462"/>
              <a:gd name="connsiteX6" fmla="*/ 18629 w 118709"/>
              <a:gd name="connsiteY6" fmla="*/ 1826206 h 2541462"/>
              <a:gd name="connsiteX7" fmla="*/ 10766 w 118709"/>
              <a:gd name="connsiteY7" fmla="*/ 1826205 h 2541462"/>
              <a:gd name="connsiteX8" fmla="*/ 0 w 118709"/>
              <a:gd name="connsiteY8" fmla="*/ 1994952 h 2541462"/>
              <a:gd name="connsiteX9" fmla="*/ 36774 w 118709"/>
              <a:gd name="connsiteY9" fmla="*/ 2347442 h 2541462"/>
              <a:gd name="connsiteX10" fmla="*/ 118709 w 118709"/>
              <a:gd name="connsiteY10" fmla="*/ 0 h 2541462"/>
              <a:gd name="connsiteX0" fmla="*/ 1935 w 118709"/>
              <a:gd name="connsiteY0" fmla="*/ 1209972 h 2519188"/>
              <a:gd name="connsiteX1" fmla="*/ 23870 w 118709"/>
              <a:gd name="connsiteY1" fmla="*/ 1179972 h 2519188"/>
              <a:gd name="connsiteX2" fmla="*/ 32903 w 118709"/>
              <a:gd name="connsiteY2" fmla="*/ 729984 h 2519188"/>
              <a:gd name="connsiteX3" fmla="*/ 59355 w 118709"/>
              <a:gd name="connsiteY3" fmla="*/ 1119975 h 2519188"/>
              <a:gd name="connsiteX4" fmla="*/ 25161 w 118709"/>
              <a:gd name="connsiteY4" fmla="*/ 1339969 h 2519188"/>
              <a:gd name="connsiteX5" fmla="*/ 22500 w 118709"/>
              <a:gd name="connsiteY5" fmla="*/ 1664959 h 2519188"/>
              <a:gd name="connsiteX6" fmla="*/ 18629 w 118709"/>
              <a:gd name="connsiteY6" fmla="*/ 1826206 h 2519188"/>
              <a:gd name="connsiteX7" fmla="*/ 10766 w 118709"/>
              <a:gd name="connsiteY7" fmla="*/ 1826205 h 2519188"/>
              <a:gd name="connsiteX8" fmla="*/ 0 w 118709"/>
              <a:gd name="connsiteY8" fmla="*/ 1994952 h 2519188"/>
              <a:gd name="connsiteX9" fmla="*/ 21411 w 118709"/>
              <a:gd name="connsiteY9" fmla="*/ 2313693 h 2519188"/>
              <a:gd name="connsiteX10" fmla="*/ 118709 w 118709"/>
              <a:gd name="connsiteY10" fmla="*/ 0 h 2519188"/>
              <a:gd name="connsiteX0" fmla="*/ 1935 w 118709"/>
              <a:gd name="connsiteY0" fmla="*/ 1209972 h 2423986"/>
              <a:gd name="connsiteX1" fmla="*/ 23870 w 118709"/>
              <a:gd name="connsiteY1" fmla="*/ 1179972 h 2423986"/>
              <a:gd name="connsiteX2" fmla="*/ 32903 w 118709"/>
              <a:gd name="connsiteY2" fmla="*/ 729984 h 2423986"/>
              <a:gd name="connsiteX3" fmla="*/ 59355 w 118709"/>
              <a:gd name="connsiteY3" fmla="*/ 1119975 h 2423986"/>
              <a:gd name="connsiteX4" fmla="*/ 25161 w 118709"/>
              <a:gd name="connsiteY4" fmla="*/ 1339969 h 2423986"/>
              <a:gd name="connsiteX5" fmla="*/ 22500 w 118709"/>
              <a:gd name="connsiteY5" fmla="*/ 1664959 h 2423986"/>
              <a:gd name="connsiteX6" fmla="*/ 18629 w 118709"/>
              <a:gd name="connsiteY6" fmla="*/ 1826206 h 2423986"/>
              <a:gd name="connsiteX7" fmla="*/ 10766 w 118709"/>
              <a:gd name="connsiteY7" fmla="*/ 1826205 h 2423986"/>
              <a:gd name="connsiteX8" fmla="*/ 0 w 118709"/>
              <a:gd name="connsiteY8" fmla="*/ 1994952 h 2423986"/>
              <a:gd name="connsiteX9" fmla="*/ 21411 w 118709"/>
              <a:gd name="connsiteY9" fmla="*/ 2313693 h 2423986"/>
              <a:gd name="connsiteX10" fmla="*/ 118709 w 118709"/>
              <a:gd name="connsiteY10" fmla="*/ 0 h 2423986"/>
              <a:gd name="connsiteX0" fmla="*/ 1935 w 118709"/>
              <a:gd name="connsiteY0" fmla="*/ 1209972 h 2397151"/>
              <a:gd name="connsiteX1" fmla="*/ 23870 w 118709"/>
              <a:gd name="connsiteY1" fmla="*/ 1179972 h 2397151"/>
              <a:gd name="connsiteX2" fmla="*/ 32903 w 118709"/>
              <a:gd name="connsiteY2" fmla="*/ 729984 h 2397151"/>
              <a:gd name="connsiteX3" fmla="*/ 59355 w 118709"/>
              <a:gd name="connsiteY3" fmla="*/ 1119975 h 2397151"/>
              <a:gd name="connsiteX4" fmla="*/ 25161 w 118709"/>
              <a:gd name="connsiteY4" fmla="*/ 1339969 h 2397151"/>
              <a:gd name="connsiteX5" fmla="*/ 22500 w 118709"/>
              <a:gd name="connsiteY5" fmla="*/ 1664959 h 2397151"/>
              <a:gd name="connsiteX6" fmla="*/ 18629 w 118709"/>
              <a:gd name="connsiteY6" fmla="*/ 1826206 h 2397151"/>
              <a:gd name="connsiteX7" fmla="*/ 10766 w 118709"/>
              <a:gd name="connsiteY7" fmla="*/ 1826205 h 2397151"/>
              <a:gd name="connsiteX8" fmla="*/ 0 w 118709"/>
              <a:gd name="connsiteY8" fmla="*/ 1994952 h 2397151"/>
              <a:gd name="connsiteX9" fmla="*/ 21411 w 118709"/>
              <a:gd name="connsiteY9" fmla="*/ 2313693 h 2397151"/>
              <a:gd name="connsiteX10" fmla="*/ 118709 w 118709"/>
              <a:gd name="connsiteY10" fmla="*/ 0 h 2397151"/>
              <a:gd name="connsiteX0" fmla="*/ 1935 w 118709"/>
              <a:gd name="connsiteY0" fmla="*/ 1209972 h 2397151"/>
              <a:gd name="connsiteX1" fmla="*/ 23870 w 118709"/>
              <a:gd name="connsiteY1" fmla="*/ 1179972 h 2397151"/>
              <a:gd name="connsiteX2" fmla="*/ 32903 w 118709"/>
              <a:gd name="connsiteY2" fmla="*/ 729984 h 2397151"/>
              <a:gd name="connsiteX3" fmla="*/ 59355 w 118709"/>
              <a:gd name="connsiteY3" fmla="*/ 1119975 h 2397151"/>
              <a:gd name="connsiteX4" fmla="*/ 25161 w 118709"/>
              <a:gd name="connsiteY4" fmla="*/ 1339969 h 2397151"/>
              <a:gd name="connsiteX5" fmla="*/ 22500 w 118709"/>
              <a:gd name="connsiteY5" fmla="*/ 1664959 h 2397151"/>
              <a:gd name="connsiteX6" fmla="*/ 18629 w 118709"/>
              <a:gd name="connsiteY6" fmla="*/ 1826206 h 2397151"/>
              <a:gd name="connsiteX7" fmla="*/ 10766 w 118709"/>
              <a:gd name="connsiteY7" fmla="*/ 1826205 h 2397151"/>
              <a:gd name="connsiteX8" fmla="*/ 0 w 118709"/>
              <a:gd name="connsiteY8" fmla="*/ 1994952 h 2397151"/>
              <a:gd name="connsiteX9" fmla="*/ 21411 w 118709"/>
              <a:gd name="connsiteY9" fmla="*/ 2313693 h 2397151"/>
              <a:gd name="connsiteX10" fmla="*/ 43669 w 118709"/>
              <a:gd name="connsiteY10" fmla="*/ 1715051 h 2397151"/>
              <a:gd name="connsiteX11" fmla="*/ 118709 w 118709"/>
              <a:gd name="connsiteY11" fmla="*/ 0 h 2397151"/>
              <a:gd name="connsiteX0" fmla="*/ 1935 w 118709"/>
              <a:gd name="connsiteY0" fmla="*/ 1209972 h 2397151"/>
              <a:gd name="connsiteX1" fmla="*/ 23870 w 118709"/>
              <a:gd name="connsiteY1" fmla="*/ 1179972 h 2397151"/>
              <a:gd name="connsiteX2" fmla="*/ 32903 w 118709"/>
              <a:gd name="connsiteY2" fmla="*/ 729984 h 2397151"/>
              <a:gd name="connsiteX3" fmla="*/ 59355 w 118709"/>
              <a:gd name="connsiteY3" fmla="*/ 1119975 h 2397151"/>
              <a:gd name="connsiteX4" fmla="*/ 25161 w 118709"/>
              <a:gd name="connsiteY4" fmla="*/ 1339969 h 2397151"/>
              <a:gd name="connsiteX5" fmla="*/ 22500 w 118709"/>
              <a:gd name="connsiteY5" fmla="*/ 1664959 h 2397151"/>
              <a:gd name="connsiteX6" fmla="*/ 18629 w 118709"/>
              <a:gd name="connsiteY6" fmla="*/ 1826206 h 2397151"/>
              <a:gd name="connsiteX7" fmla="*/ 10766 w 118709"/>
              <a:gd name="connsiteY7" fmla="*/ 1826205 h 2397151"/>
              <a:gd name="connsiteX8" fmla="*/ 0 w 118709"/>
              <a:gd name="connsiteY8" fmla="*/ 1994952 h 2397151"/>
              <a:gd name="connsiteX9" fmla="*/ 21411 w 118709"/>
              <a:gd name="connsiteY9" fmla="*/ 2313693 h 2397151"/>
              <a:gd name="connsiteX10" fmla="*/ 43669 w 118709"/>
              <a:gd name="connsiteY10" fmla="*/ 1715051 h 2397151"/>
              <a:gd name="connsiteX11" fmla="*/ 73508 w 118709"/>
              <a:gd name="connsiteY11" fmla="*/ 1409942 h 2397151"/>
              <a:gd name="connsiteX12" fmla="*/ 118709 w 118709"/>
              <a:gd name="connsiteY12" fmla="*/ 0 h 2397151"/>
              <a:gd name="connsiteX0" fmla="*/ 1935 w 118709"/>
              <a:gd name="connsiteY0" fmla="*/ 1209972 h 2397151"/>
              <a:gd name="connsiteX1" fmla="*/ 23870 w 118709"/>
              <a:gd name="connsiteY1" fmla="*/ 1179972 h 2397151"/>
              <a:gd name="connsiteX2" fmla="*/ 32903 w 118709"/>
              <a:gd name="connsiteY2" fmla="*/ 729984 h 2397151"/>
              <a:gd name="connsiteX3" fmla="*/ 59355 w 118709"/>
              <a:gd name="connsiteY3" fmla="*/ 1119975 h 2397151"/>
              <a:gd name="connsiteX4" fmla="*/ 25161 w 118709"/>
              <a:gd name="connsiteY4" fmla="*/ 1339969 h 2397151"/>
              <a:gd name="connsiteX5" fmla="*/ 22500 w 118709"/>
              <a:gd name="connsiteY5" fmla="*/ 1664959 h 2397151"/>
              <a:gd name="connsiteX6" fmla="*/ 18629 w 118709"/>
              <a:gd name="connsiteY6" fmla="*/ 1826206 h 2397151"/>
              <a:gd name="connsiteX7" fmla="*/ 10766 w 118709"/>
              <a:gd name="connsiteY7" fmla="*/ 1826205 h 2397151"/>
              <a:gd name="connsiteX8" fmla="*/ 0 w 118709"/>
              <a:gd name="connsiteY8" fmla="*/ 1994952 h 2397151"/>
              <a:gd name="connsiteX9" fmla="*/ 21411 w 118709"/>
              <a:gd name="connsiteY9" fmla="*/ 2313693 h 2397151"/>
              <a:gd name="connsiteX10" fmla="*/ 43669 w 118709"/>
              <a:gd name="connsiteY10" fmla="*/ 1715051 h 2397151"/>
              <a:gd name="connsiteX11" fmla="*/ 73508 w 118709"/>
              <a:gd name="connsiteY11" fmla="*/ 1409942 h 2397151"/>
              <a:gd name="connsiteX12" fmla="*/ 118709 w 118709"/>
              <a:gd name="connsiteY12" fmla="*/ 0 h 2397151"/>
              <a:gd name="connsiteX0" fmla="*/ 1935 w 118709"/>
              <a:gd name="connsiteY0" fmla="*/ 1209972 h 2611669"/>
              <a:gd name="connsiteX1" fmla="*/ 23870 w 118709"/>
              <a:gd name="connsiteY1" fmla="*/ 1179972 h 2611669"/>
              <a:gd name="connsiteX2" fmla="*/ 32903 w 118709"/>
              <a:gd name="connsiteY2" fmla="*/ 729984 h 2611669"/>
              <a:gd name="connsiteX3" fmla="*/ 59355 w 118709"/>
              <a:gd name="connsiteY3" fmla="*/ 1119975 h 2611669"/>
              <a:gd name="connsiteX4" fmla="*/ 25161 w 118709"/>
              <a:gd name="connsiteY4" fmla="*/ 1339969 h 2611669"/>
              <a:gd name="connsiteX5" fmla="*/ 22500 w 118709"/>
              <a:gd name="connsiteY5" fmla="*/ 1664959 h 2611669"/>
              <a:gd name="connsiteX6" fmla="*/ 18629 w 118709"/>
              <a:gd name="connsiteY6" fmla="*/ 1826206 h 2611669"/>
              <a:gd name="connsiteX7" fmla="*/ 10766 w 118709"/>
              <a:gd name="connsiteY7" fmla="*/ 1826205 h 2611669"/>
              <a:gd name="connsiteX8" fmla="*/ 0 w 118709"/>
              <a:gd name="connsiteY8" fmla="*/ 1994952 h 2611669"/>
              <a:gd name="connsiteX9" fmla="*/ 21411 w 118709"/>
              <a:gd name="connsiteY9" fmla="*/ 2313693 h 2611669"/>
              <a:gd name="connsiteX10" fmla="*/ 43669 w 118709"/>
              <a:gd name="connsiteY10" fmla="*/ 1715051 h 2611669"/>
              <a:gd name="connsiteX11" fmla="*/ 73508 w 118709"/>
              <a:gd name="connsiteY11" fmla="*/ 1409942 h 2611669"/>
              <a:gd name="connsiteX12" fmla="*/ 80040 w 118709"/>
              <a:gd name="connsiteY12" fmla="*/ 2587414 h 2611669"/>
              <a:gd name="connsiteX13" fmla="*/ 118709 w 118709"/>
              <a:gd name="connsiteY13" fmla="*/ 0 h 2611669"/>
              <a:gd name="connsiteX0" fmla="*/ 1935 w 118709"/>
              <a:gd name="connsiteY0" fmla="*/ 1209972 h 2627871"/>
              <a:gd name="connsiteX1" fmla="*/ 23870 w 118709"/>
              <a:gd name="connsiteY1" fmla="*/ 1179972 h 2627871"/>
              <a:gd name="connsiteX2" fmla="*/ 32903 w 118709"/>
              <a:gd name="connsiteY2" fmla="*/ 729984 h 2627871"/>
              <a:gd name="connsiteX3" fmla="*/ 59355 w 118709"/>
              <a:gd name="connsiteY3" fmla="*/ 1119975 h 2627871"/>
              <a:gd name="connsiteX4" fmla="*/ 25161 w 118709"/>
              <a:gd name="connsiteY4" fmla="*/ 1339969 h 2627871"/>
              <a:gd name="connsiteX5" fmla="*/ 22500 w 118709"/>
              <a:gd name="connsiteY5" fmla="*/ 1664959 h 2627871"/>
              <a:gd name="connsiteX6" fmla="*/ 18629 w 118709"/>
              <a:gd name="connsiteY6" fmla="*/ 1826206 h 2627871"/>
              <a:gd name="connsiteX7" fmla="*/ 10766 w 118709"/>
              <a:gd name="connsiteY7" fmla="*/ 1826205 h 2627871"/>
              <a:gd name="connsiteX8" fmla="*/ 0 w 118709"/>
              <a:gd name="connsiteY8" fmla="*/ 1994952 h 2627871"/>
              <a:gd name="connsiteX9" fmla="*/ 21411 w 118709"/>
              <a:gd name="connsiteY9" fmla="*/ 2313693 h 2627871"/>
              <a:gd name="connsiteX10" fmla="*/ 43669 w 118709"/>
              <a:gd name="connsiteY10" fmla="*/ 1715051 h 2627871"/>
              <a:gd name="connsiteX11" fmla="*/ 73508 w 118709"/>
              <a:gd name="connsiteY11" fmla="*/ 1409942 h 2627871"/>
              <a:gd name="connsiteX12" fmla="*/ 80040 w 118709"/>
              <a:gd name="connsiteY12" fmla="*/ 2587414 h 2627871"/>
              <a:gd name="connsiteX13" fmla="*/ 118709 w 118709"/>
              <a:gd name="connsiteY13" fmla="*/ 0 h 2627871"/>
              <a:gd name="connsiteX0" fmla="*/ 1935 w 124392"/>
              <a:gd name="connsiteY0" fmla="*/ 1209972 h 2627871"/>
              <a:gd name="connsiteX1" fmla="*/ 23870 w 124392"/>
              <a:gd name="connsiteY1" fmla="*/ 1179972 h 2627871"/>
              <a:gd name="connsiteX2" fmla="*/ 32903 w 124392"/>
              <a:gd name="connsiteY2" fmla="*/ 729984 h 2627871"/>
              <a:gd name="connsiteX3" fmla="*/ 59355 w 124392"/>
              <a:gd name="connsiteY3" fmla="*/ 1119975 h 2627871"/>
              <a:gd name="connsiteX4" fmla="*/ 25161 w 124392"/>
              <a:gd name="connsiteY4" fmla="*/ 1339969 h 2627871"/>
              <a:gd name="connsiteX5" fmla="*/ 22500 w 124392"/>
              <a:gd name="connsiteY5" fmla="*/ 1664959 h 2627871"/>
              <a:gd name="connsiteX6" fmla="*/ 18629 w 124392"/>
              <a:gd name="connsiteY6" fmla="*/ 1826206 h 2627871"/>
              <a:gd name="connsiteX7" fmla="*/ 10766 w 124392"/>
              <a:gd name="connsiteY7" fmla="*/ 1826205 h 2627871"/>
              <a:gd name="connsiteX8" fmla="*/ 0 w 124392"/>
              <a:gd name="connsiteY8" fmla="*/ 1994952 h 2627871"/>
              <a:gd name="connsiteX9" fmla="*/ 21411 w 124392"/>
              <a:gd name="connsiteY9" fmla="*/ 2313693 h 2627871"/>
              <a:gd name="connsiteX10" fmla="*/ 43669 w 124392"/>
              <a:gd name="connsiteY10" fmla="*/ 1715051 h 2627871"/>
              <a:gd name="connsiteX11" fmla="*/ 73508 w 124392"/>
              <a:gd name="connsiteY11" fmla="*/ 1409942 h 2627871"/>
              <a:gd name="connsiteX12" fmla="*/ 80040 w 124392"/>
              <a:gd name="connsiteY12" fmla="*/ 2587414 h 2627871"/>
              <a:gd name="connsiteX13" fmla="*/ 122742 w 124392"/>
              <a:gd name="connsiteY13" fmla="*/ 2193673 h 2627871"/>
              <a:gd name="connsiteX14" fmla="*/ 118709 w 124392"/>
              <a:gd name="connsiteY14" fmla="*/ 0 h 2627871"/>
              <a:gd name="connsiteX0" fmla="*/ 1935 w 124392"/>
              <a:gd name="connsiteY0" fmla="*/ 1209972 h 2615537"/>
              <a:gd name="connsiteX1" fmla="*/ 23870 w 124392"/>
              <a:gd name="connsiteY1" fmla="*/ 1179972 h 2615537"/>
              <a:gd name="connsiteX2" fmla="*/ 32903 w 124392"/>
              <a:gd name="connsiteY2" fmla="*/ 729984 h 2615537"/>
              <a:gd name="connsiteX3" fmla="*/ 59355 w 124392"/>
              <a:gd name="connsiteY3" fmla="*/ 1119975 h 2615537"/>
              <a:gd name="connsiteX4" fmla="*/ 25161 w 124392"/>
              <a:gd name="connsiteY4" fmla="*/ 1339969 h 2615537"/>
              <a:gd name="connsiteX5" fmla="*/ 22500 w 124392"/>
              <a:gd name="connsiteY5" fmla="*/ 1664959 h 2615537"/>
              <a:gd name="connsiteX6" fmla="*/ 18629 w 124392"/>
              <a:gd name="connsiteY6" fmla="*/ 1826206 h 2615537"/>
              <a:gd name="connsiteX7" fmla="*/ 10766 w 124392"/>
              <a:gd name="connsiteY7" fmla="*/ 1826205 h 2615537"/>
              <a:gd name="connsiteX8" fmla="*/ 0 w 124392"/>
              <a:gd name="connsiteY8" fmla="*/ 1994952 h 2615537"/>
              <a:gd name="connsiteX9" fmla="*/ 21411 w 124392"/>
              <a:gd name="connsiteY9" fmla="*/ 2313693 h 2615537"/>
              <a:gd name="connsiteX10" fmla="*/ 43669 w 124392"/>
              <a:gd name="connsiteY10" fmla="*/ 1715051 h 2615537"/>
              <a:gd name="connsiteX11" fmla="*/ 73508 w 124392"/>
              <a:gd name="connsiteY11" fmla="*/ 1409942 h 2615537"/>
              <a:gd name="connsiteX12" fmla="*/ 80040 w 124392"/>
              <a:gd name="connsiteY12" fmla="*/ 2587414 h 2615537"/>
              <a:gd name="connsiteX13" fmla="*/ 122742 w 124392"/>
              <a:gd name="connsiteY13" fmla="*/ 2193673 h 2615537"/>
              <a:gd name="connsiteX14" fmla="*/ 118709 w 124392"/>
              <a:gd name="connsiteY14" fmla="*/ 0 h 2615537"/>
              <a:gd name="connsiteX0" fmla="*/ 1935 w 123954"/>
              <a:gd name="connsiteY0" fmla="*/ 1209972 h 2615537"/>
              <a:gd name="connsiteX1" fmla="*/ 23870 w 123954"/>
              <a:gd name="connsiteY1" fmla="*/ 1179972 h 2615537"/>
              <a:gd name="connsiteX2" fmla="*/ 32903 w 123954"/>
              <a:gd name="connsiteY2" fmla="*/ 729984 h 2615537"/>
              <a:gd name="connsiteX3" fmla="*/ 59355 w 123954"/>
              <a:gd name="connsiteY3" fmla="*/ 1119975 h 2615537"/>
              <a:gd name="connsiteX4" fmla="*/ 25161 w 123954"/>
              <a:gd name="connsiteY4" fmla="*/ 1339969 h 2615537"/>
              <a:gd name="connsiteX5" fmla="*/ 22500 w 123954"/>
              <a:gd name="connsiteY5" fmla="*/ 1664959 h 2615537"/>
              <a:gd name="connsiteX6" fmla="*/ 18629 w 123954"/>
              <a:gd name="connsiteY6" fmla="*/ 1826206 h 2615537"/>
              <a:gd name="connsiteX7" fmla="*/ 10766 w 123954"/>
              <a:gd name="connsiteY7" fmla="*/ 1826205 h 2615537"/>
              <a:gd name="connsiteX8" fmla="*/ 0 w 123954"/>
              <a:gd name="connsiteY8" fmla="*/ 1994952 h 2615537"/>
              <a:gd name="connsiteX9" fmla="*/ 21411 w 123954"/>
              <a:gd name="connsiteY9" fmla="*/ 2313693 h 2615537"/>
              <a:gd name="connsiteX10" fmla="*/ 43669 w 123954"/>
              <a:gd name="connsiteY10" fmla="*/ 1715051 h 2615537"/>
              <a:gd name="connsiteX11" fmla="*/ 73508 w 123954"/>
              <a:gd name="connsiteY11" fmla="*/ 1409942 h 2615537"/>
              <a:gd name="connsiteX12" fmla="*/ 80040 w 123954"/>
              <a:gd name="connsiteY12" fmla="*/ 2587414 h 2615537"/>
              <a:gd name="connsiteX13" fmla="*/ 122742 w 123954"/>
              <a:gd name="connsiteY13" fmla="*/ 2193673 h 2615537"/>
              <a:gd name="connsiteX14" fmla="*/ 100605 w 123954"/>
              <a:gd name="connsiteY14" fmla="*/ 1844931 h 2615537"/>
              <a:gd name="connsiteX15" fmla="*/ 118709 w 123954"/>
              <a:gd name="connsiteY15" fmla="*/ 0 h 2615537"/>
              <a:gd name="connsiteX0" fmla="*/ 1935 w 122742"/>
              <a:gd name="connsiteY0" fmla="*/ 1209972 h 2615537"/>
              <a:gd name="connsiteX1" fmla="*/ 23870 w 122742"/>
              <a:gd name="connsiteY1" fmla="*/ 1179972 h 2615537"/>
              <a:gd name="connsiteX2" fmla="*/ 32903 w 122742"/>
              <a:gd name="connsiteY2" fmla="*/ 729984 h 2615537"/>
              <a:gd name="connsiteX3" fmla="*/ 59355 w 122742"/>
              <a:gd name="connsiteY3" fmla="*/ 1119975 h 2615537"/>
              <a:gd name="connsiteX4" fmla="*/ 25161 w 122742"/>
              <a:gd name="connsiteY4" fmla="*/ 1339969 h 2615537"/>
              <a:gd name="connsiteX5" fmla="*/ 22500 w 122742"/>
              <a:gd name="connsiteY5" fmla="*/ 1664959 h 2615537"/>
              <a:gd name="connsiteX6" fmla="*/ 18629 w 122742"/>
              <a:gd name="connsiteY6" fmla="*/ 1826206 h 2615537"/>
              <a:gd name="connsiteX7" fmla="*/ 10766 w 122742"/>
              <a:gd name="connsiteY7" fmla="*/ 1826205 h 2615537"/>
              <a:gd name="connsiteX8" fmla="*/ 0 w 122742"/>
              <a:gd name="connsiteY8" fmla="*/ 1994952 h 2615537"/>
              <a:gd name="connsiteX9" fmla="*/ 21411 w 122742"/>
              <a:gd name="connsiteY9" fmla="*/ 2313693 h 2615537"/>
              <a:gd name="connsiteX10" fmla="*/ 43669 w 122742"/>
              <a:gd name="connsiteY10" fmla="*/ 1715051 h 2615537"/>
              <a:gd name="connsiteX11" fmla="*/ 73508 w 122742"/>
              <a:gd name="connsiteY11" fmla="*/ 1409942 h 2615537"/>
              <a:gd name="connsiteX12" fmla="*/ 80040 w 122742"/>
              <a:gd name="connsiteY12" fmla="*/ 2587414 h 2615537"/>
              <a:gd name="connsiteX13" fmla="*/ 122742 w 122742"/>
              <a:gd name="connsiteY13" fmla="*/ 2193673 h 2615537"/>
              <a:gd name="connsiteX14" fmla="*/ 100605 w 122742"/>
              <a:gd name="connsiteY14" fmla="*/ 1844931 h 2615537"/>
              <a:gd name="connsiteX15" fmla="*/ 118709 w 122742"/>
              <a:gd name="connsiteY15" fmla="*/ 0 h 2615537"/>
              <a:gd name="connsiteX0" fmla="*/ 1935 w 122742"/>
              <a:gd name="connsiteY0" fmla="*/ 1209972 h 2615537"/>
              <a:gd name="connsiteX1" fmla="*/ 23870 w 122742"/>
              <a:gd name="connsiteY1" fmla="*/ 1179972 h 2615537"/>
              <a:gd name="connsiteX2" fmla="*/ 32903 w 122742"/>
              <a:gd name="connsiteY2" fmla="*/ 729984 h 2615537"/>
              <a:gd name="connsiteX3" fmla="*/ 59355 w 122742"/>
              <a:gd name="connsiteY3" fmla="*/ 1119975 h 2615537"/>
              <a:gd name="connsiteX4" fmla="*/ 25161 w 122742"/>
              <a:gd name="connsiteY4" fmla="*/ 1339969 h 2615537"/>
              <a:gd name="connsiteX5" fmla="*/ 22500 w 122742"/>
              <a:gd name="connsiteY5" fmla="*/ 1664959 h 2615537"/>
              <a:gd name="connsiteX6" fmla="*/ 18629 w 122742"/>
              <a:gd name="connsiteY6" fmla="*/ 1826206 h 2615537"/>
              <a:gd name="connsiteX7" fmla="*/ 10766 w 122742"/>
              <a:gd name="connsiteY7" fmla="*/ 1826205 h 2615537"/>
              <a:gd name="connsiteX8" fmla="*/ 0 w 122742"/>
              <a:gd name="connsiteY8" fmla="*/ 1994952 h 2615537"/>
              <a:gd name="connsiteX9" fmla="*/ 21411 w 122742"/>
              <a:gd name="connsiteY9" fmla="*/ 2313693 h 2615537"/>
              <a:gd name="connsiteX10" fmla="*/ 43669 w 122742"/>
              <a:gd name="connsiteY10" fmla="*/ 1715051 h 2615537"/>
              <a:gd name="connsiteX11" fmla="*/ 73508 w 122742"/>
              <a:gd name="connsiteY11" fmla="*/ 1409942 h 2615537"/>
              <a:gd name="connsiteX12" fmla="*/ 80040 w 122742"/>
              <a:gd name="connsiteY12" fmla="*/ 2587414 h 2615537"/>
              <a:gd name="connsiteX13" fmla="*/ 122742 w 122742"/>
              <a:gd name="connsiteY13" fmla="*/ 2193673 h 2615537"/>
              <a:gd name="connsiteX14" fmla="*/ 100605 w 122742"/>
              <a:gd name="connsiteY14" fmla="*/ 1844931 h 2615537"/>
              <a:gd name="connsiteX15" fmla="*/ 120201 w 122742"/>
              <a:gd name="connsiteY15" fmla="*/ 1364943 h 2615537"/>
              <a:gd name="connsiteX16" fmla="*/ 118709 w 122742"/>
              <a:gd name="connsiteY16" fmla="*/ 0 h 2615537"/>
              <a:gd name="connsiteX0" fmla="*/ 1935 w 122742"/>
              <a:gd name="connsiteY0" fmla="*/ 1209972 h 2615537"/>
              <a:gd name="connsiteX1" fmla="*/ 23870 w 122742"/>
              <a:gd name="connsiteY1" fmla="*/ 1179972 h 2615537"/>
              <a:gd name="connsiteX2" fmla="*/ 32903 w 122742"/>
              <a:gd name="connsiteY2" fmla="*/ 729984 h 2615537"/>
              <a:gd name="connsiteX3" fmla="*/ 59355 w 122742"/>
              <a:gd name="connsiteY3" fmla="*/ 1119975 h 2615537"/>
              <a:gd name="connsiteX4" fmla="*/ 25161 w 122742"/>
              <a:gd name="connsiteY4" fmla="*/ 1339969 h 2615537"/>
              <a:gd name="connsiteX5" fmla="*/ 22500 w 122742"/>
              <a:gd name="connsiteY5" fmla="*/ 1664959 h 2615537"/>
              <a:gd name="connsiteX6" fmla="*/ 18629 w 122742"/>
              <a:gd name="connsiteY6" fmla="*/ 1826206 h 2615537"/>
              <a:gd name="connsiteX7" fmla="*/ 10766 w 122742"/>
              <a:gd name="connsiteY7" fmla="*/ 1826205 h 2615537"/>
              <a:gd name="connsiteX8" fmla="*/ 0 w 122742"/>
              <a:gd name="connsiteY8" fmla="*/ 1994952 h 2615537"/>
              <a:gd name="connsiteX9" fmla="*/ 21411 w 122742"/>
              <a:gd name="connsiteY9" fmla="*/ 2313693 h 2615537"/>
              <a:gd name="connsiteX10" fmla="*/ 43669 w 122742"/>
              <a:gd name="connsiteY10" fmla="*/ 1715051 h 2615537"/>
              <a:gd name="connsiteX11" fmla="*/ 73508 w 122742"/>
              <a:gd name="connsiteY11" fmla="*/ 1409942 h 2615537"/>
              <a:gd name="connsiteX12" fmla="*/ 80040 w 122742"/>
              <a:gd name="connsiteY12" fmla="*/ 2587414 h 2615537"/>
              <a:gd name="connsiteX13" fmla="*/ 122742 w 122742"/>
              <a:gd name="connsiteY13" fmla="*/ 2193673 h 2615537"/>
              <a:gd name="connsiteX14" fmla="*/ 100605 w 122742"/>
              <a:gd name="connsiteY14" fmla="*/ 1844931 h 2615537"/>
              <a:gd name="connsiteX15" fmla="*/ 120201 w 122742"/>
              <a:gd name="connsiteY15" fmla="*/ 1364943 h 2615537"/>
              <a:gd name="connsiteX16" fmla="*/ 118709 w 122742"/>
              <a:gd name="connsiteY16" fmla="*/ 0 h 2615537"/>
              <a:gd name="connsiteX0" fmla="*/ 1935 w 122742"/>
              <a:gd name="connsiteY0" fmla="*/ 1209972 h 2615537"/>
              <a:gd name="connsiteX1" fmla="*/ 23870 w 122742"/>
              <a:gd name="connsiteY1" fmla="*/ 1179972 h 2615537"/>
              <a:gd name="connsiteX2" fmla="*/ 32903 w 122742"/>
              <a:gd name="connsiteY2" fmla="*/ 729984 h 2615537"/>
              <a:gd name="connsiteX3" fmla="*/ 59355 w 122742"/>
              <a:gd name="connsiteY3" fmla="*/ 1119975 h 2615537"/>
              <a:gd name="connsiteX4" fmla="*/ 25161 w 122742"/>
              <a:gd name="connsiteY4" fmla="*/ 1339969 h 2615537"/>
              <a:gd name="connsiteX5" fmla="*/ 22500 w 122742"/>
              <a:gd name="connsiteY5" fmla="*/ 1664959 h 2615537"/>
              <a:gd name="connsiteX6" fmla="*/ 18629 w 122742"/>
              <a:gd name="connsiteY6" fmla="*/ 1826206 h 2615537"/>
              <a:gd name="connsiteX7" fmla="*/ 10766 w 122742"/>
              <a:gd name="connsiteY7" fmla="*/ 1826205 h 2615537"/>
              <a:gd name="connsiteX8" fmla="*/ 0 w 122742"/>
              <a:gd name="connsiteY8" fmla="*/ 1994952 h 2615537"/>
              <a:gd name="connsiteX9" fmla="*/ 21411 w 122742"/>
              <a:gd name="connsiteY9" fmla="*/ 2313693 h 2615537"/>
              <a:gd name="connsiteX10" fmla="*/ 43669 w 122742"/>
              <a:gd name="connsiteY10" fmla="*/ 1715051 h 2615537"/>
              <a:gd name="connsiteX11" fmla="*/ 73508 w 122742"/>
              <a:gd name="connsiteY11" fmla="*/ 1409942 h 2615537"/>
              <a:gd name="connsiteX12" fmla="*/ 80040 w 122742"/>
              <a:gd name="connsiteY12" fmla="*/ 2587414 h 2615537"/>
              <a:gd name="connsiteX13" fmla="*/ 122742 w 122742"/>
              <a:gd name="connsiteY13" fmla="*/ 2193673 h 2615537"/>
              <a:gd name="connsiteX14" fmla="*/ 100605 w 122742"/>
              <a:gd name="connsiteY14" fmla="*/ 1844931 h 2615537"/>
              <a:gd name="connsiteX15" fmla="*/ 120201 w 122742"/>
              <a:gd name="connsiteY15" fmla="*/ 1364943 h 2615537"/>
              <a:gd name="connsiteX16" fmla="*/ 99274 w 122742"/>
              <a:gd name="connsiteY16" fmla="*/ 884955 h 2615537"/>
              <a:gd name="connsiteX17" fmla="*/ 118709 w 122742"/>
              <a:gd name="connsiteY17" fmla="*/ 0 h 2615537"/>
              <a:gd name="connsiteX0" fmla="*/ 1935 w 122742"/>
              <a:gd name="connsiteY0" fmla="*/ 1209972 h 2615537"/>
              <a:gd name="connsiteX1" fmla="*/ 23870 w 122742"/>
              <a:gd name="connsiteY1" fmla="*/ 1179972 h 2615537"/>
              <a:gd name="connsiteX2" fmla="*/ 32903 w 122742"/>
              <a:gd name="connsiteY2" fmla="*/ 729984 h 2615537"/>
              <a:gd name="connsiteX3" fmla="*/ 59355 w 122742"/>
              <a:gd name="connsiteY3" fmla="*/ 1119975 h 2615537"/>
              <a:gd name="connsiteX4" fmla="*/ 25161 w 122742"/>
              <a:gd name="connsiteY4" fmla="*/ 1339969 h 2615537"/>
              <a:gd name="connsiteX5" fmla="*/ 22500 w 122742"/>
              <a:gd name="connsiteY5" fmla="*/ 1664959 h 2615537"/>
              <a:gd name="connsiteX6" fmla="*/ 18629 w 122742"/>
              <a:gd name="connsiteY6" fmla="*/ 1826206 h 2615537"/>
              <a:gd name="connsiteX7" fmla="*/ 10766 w 122742"/>
              <a:gd name="connsiteY7" fmla="*/ 1826205 h 2615537"/>
              <a:gd name="connsiteX8" fmla="*/ 0 w 122742"/>
              <a:gd name="connsiteY8" fmla="*/ 1994952 h 2615537"/>
              <a:gd name="connsiteX9" fmla="*/ 21411 w 122742"/>
              <a:gd name="connsiteY9" fmla="*/ 2313693 h 2615537"/>
              <a:gd name="connsiteX10" fmla="*/ 43669 w 122742"/>
              <a:gd name="connsiteY10" fmla="*/ 1715051 h 2615537"/>
              <a:gd name="connsiteX11" fmla="*/ 73508 w 122742"/>
              <a:gd name="connsiteY11" fmla="*/ 1409942 h 2615537"/>
              <a:gd name="connsiteX12" fmla="*/ 80040 w 122742"/>
              <a:gd name="connsiteY12" fmla="*/ 2587414 h 2615537"/>
              <a:gd name="connsiteX13" fmla="*/ 122742 w 122742"/>
              <a:gd name="connsiteY13" fmla="*/ 2193673 h 2615537"/>
              <a:gd name="connsiteX14" fmla="*/ 100605 w 122742"/>
              <a:gd name="connsiteY14" fmla="*/ 1844931 h 2615537"/>
              <a:gd name="connsiteX15" fmla="*/ 120201 w 122742"/>
              <a:gd name="connsiteY15" fmla="*/ 1364943 h 2615537"/>
              <a:gd name="connsiteX16" fmla="*/ 99274 w 122742"/>
              <a:gd name="connsiteY16" fmla="*/ 884955 h 2615537"/>
              <a:gd name="connsiteX17" fmla="*/ 118709 w 122742"/>
              <a:gd name="connsiteY17" fmla="*/ 0 h 2615537"/>
              <a:gd name="connsiteX0" fmla="*/ 1935 w 122742"/>
              <a:gd name="connsiteY0" fmla="*/ 1209972 h 2615537"/>
              <a:gd name="connsiteX1" fmla="*/ 23870 w 122742"/>
              <a:gd name="connsiteY1" fmla="*/ 1179972 h 2615537"/>
              <a:gd name="connsiteX2" fmla="*/ 32903 w 122742"/>
              <a:gd name="connsiteY2" fmla="*/ 729984 h 2615537"/>
              <a:gd name="connsiteX3" fmla="*/ 59355 w 122742"/>
              <a:gd name="connsiteY3" fmla="*/ 1119975 h 2615537"/>
              <a:gd name="connsiteX4" fmla="*/ 25161 w 122742"/>
              <a:gd name="connsiteY4" fmla="*/ 1339969 h 2615537"/>
              <a:gd name="connsiteX5" fmla="*/ 22500 w 122742"/>
              <a:gd name="connsiteY5" fmla="*/ 1664959 h 2615537"/>
              <a:gd name="connsiteX6" fmla="*/ 18629 w 122742"/>
              <a:gd name="connsiteY6" fmla="*/ 1826206 h 2615537"/>
              <a:gd name="connsiteX7" fmla="*/ 10766 w 122742"/>
              <a:gd name="connsiteY7" fmla="*/ 1826205 h 2615537"/>
              <a:gd name="connsiteX8" fmla="*/ 0 w 122742"/>
              <a:gd name="connsiteY8" fmla="*/ 1994952 h 2615537"/>
              <a:gd name="connsiteX9" fmla="*/ 21411 w 122742"/>
              <a:gd name="connsiteY9" fmla="*/ 2313693 h 2615537"/>
              <a:gd name="connsiteX10" fmla="*/ 43669 w 122742"/>
              <a:gd name="connsiteY10" fmla="*/ 1715051 h 2615537"/>
              <a:gd name="connsiteX11" fmla="*/ 73508 w 122742"/>
              <a:gd name="connsiteY11" fmla="*/ 1409942 h 2615537"/>
              <a:gd name="connsiteX12" fmla="*/ 80040 w 122742"/>
              <a:gd name="connsiteY12" fmla="*/ 2587414 h 2615537"/>
              <a:gd name="connsiteX13" fmla="*/ 122742 w 122742"/>
              <a:gd name="connsiteY13" fmla="*/ 2193673 h 2615537"/>
              <a:gd name="connsiteX14" fmla="*/ 100605 w 122742"/>
              <a:gd name="connsiteY14" fmla="*/ 1844931 h 2615537"/>
              <a:gd name="connsiteX15" fmla="*/ 120201 w 122742"/>
              <a:gd name="connsiteY15" fmla="*/ 1364943 h 2615537"/>
              <a:gd name="connsiteX16" fmla="*/ 99274 w 122742"/>
              <a:gd name="connsiteY16" fmla="*/ 884955 h 2615537"/>
              <a:gd name="connsiteX17" fmla="*/ 118709 w 122742"/>
              <a:gd name="connsiteY17" fmla="*/ 0 h 2615537"/>
              <a:gd name="connsiteX0" fmla="*/ 1935 w 122742"/>
              <a:gd name="connsiteY0" fmla="*/ 1209972 h 2615537"/>
              <a:gd name="connsiteX1" fmla="*/ 23870 w 122742"/>
              <a:gd name="connsiteY1" fmla="*/ 1179972 h 2615537"/>
              <a:gd name="connsiteX2" fmla="*/ 32903 w 122742"/>
              <a:gd name="connsiteY2" fmla="*/ 729984 h 2615537"/>
              <a:gd name="connsiteX3" fmla="*/ 59355 w 122742"/>
              <a:gd name="connsiteY3" fmla="*/ 1119975 h 2615537"/>
              <a:gd name="connsiteX4" fmla="*/ 25161 w 122742"/>
              <a:gd name="connsiteY4" fmla="*/ 1339969 h 2615537"/>
              <a:gd name="connsiteX5" fmla="*/ 22500 w 122742"/>
              <a:gd name="connsiteY5" fmla="*/ 1664959 h 2615537"/>
              <a:gd name="connsiteX6" fmla="*/ 18629 w 122742"/>
              <a:gd name="connsiteY6" fmla="*/ 1826206 h 2615537"/>
              <a:gd name="connsiteX7" fmla="*/ 10766 w 122742"/>
              <a:gd name="connsiteY7" fmla="*/ 1826205 h 2615537"/>
              <a:gd name="connsiteX8" fmla="*/ 0 w 122742"/>
              <a:gd name="connsiteY8" fmla="*/ 1994952 h 2615537"/>
              <a:gd name="connsiteX9" fmla="*/ 21411 w 122742"/>
              <a:gd name="connsiteY9" fmla="*/ 2313693 h 2615537"/>
              <a:gd name="connsiteX10" fmla="*/ 43669 w 122742"/>
              <a:gd name="connsiteY10" fmla="*/ 1715051 h 2615537"/>
              <a:gd name="connsiteX11" fmla="*/ 73508 w 122742"/>
              <a:gd name="connsiteY11" fmla="*/ 1409942 h 2615537"/>
              <a:gd name="connsiteX12" fmla="*/ 80040 w 122742"/>
              <a:gd name="connsiteY12" fmla="*/ 2587414 h 2615537"/>
              <a:gd name="connsiteX13" fmla="*/ 122742 w 122742"/>
              <a:gd name="connsiteY13" fmla="*/ 2193673 h 2615537"/>
              <a:gd name="connsiteX14" fmla="*/ 98790 w 122742"/>
              <a:gd name="connsiteY14" fmla="*/ 1732434 h 2615537"/>
              <a:gd name="connsiteX15" fmla="*/ 120201 w 122742"/>
              <a:gd name="connsiteY15" fmla="*/ 1364943 h 2615537"/>
              <a:gd name="connsiteX16" fmla="*/ 99274 w 122742"/>
              <a:gd name="connsiteY16" fmla="*/ 884955 h 2615537"/>
              <a:gd name="connsiteX17" fmla="*/ 118709 w 122742"/>
              <a:gd name="connsiteY17" fmla="*/ 0 h 2615537"/>
              <a:gd name="connsiteX0" fmla="*/ 1935 w 122742"/>
              <a:gd name="connsiteY0" fmla="*/ 520663 h 1926228"/>
              <a:gd name="connsiteX1" fmla="*/ 23870 w 122742"/>
              <a:gd name="connsiteY1" fmla="*/ 490663 h 1926228"/>
              <a:gd name="connsiteX2" fmla="*/ 32903 w 122742"/>
              <a:gd name="connsiteY2" fmla="*/ 40675 h 1926228"/>
              <a:gd name="connsiteX3" fmla="*/ 59355 w 122742"/>
              <a:gd name="connsiteY3" fmla="*/ 430666 h 1926228"/>
              <a:gd name="connsiteX4" fmla="*/ 25161 w 122742"/>
              <a:gd name="connsiteY4" fmla="*/ 650660 h 1926228"/>
              <a:gd name="connsiteX5" fmla="*/ 22500 w 122742"/>
              <a:gd name="connsiteY5" fmla="*/ 975650 h 1926228"/>
              <a:gd name="connsiteX6" fmla="*/ 18629 w 122742"/>
              <a:gd name="connsiteY6" fmla="*/ 1136897 h 1926228"/>
              <a:gd name="connsiteX7" fmla="*/ 10766 w 122742"/>
              <a:gd name="connsiteY7" fmla="*/ 1136896 h 1926228"/>
              <a:gd name="connsiteX8" fmla="*/ 0 w 122742"/>
              <a:gd name="connsiteY8" fmla="*/ 1305643 h 1926228"/>
              <a:gd name="connsiteX9" fmla="*/ 21411 w 122742"/>
              <a:gd name="connsiteY9" fmla="*/ 1624384 h 1926228"/>
              <a:gd name="connsiteX10" fmla="*/ 43669 w 122742"/>
              <a:gd name="connsiteY10" fmla="*/ 1025742 h 1926228"/>
              <a:gd name="connsiteX11" fmla="*/ 73508 w 122742"/>
              <a:gd name="connsiteY11" fmla="*/ 720633 h 1926228"/>
              <a:gd name="connsiteX12" fmla="*/ 80040 w 122742"/>
              <a:gd name="connsiteY12" fmla="*/ 1898105 h 1926228"/>
              <a:gd name="connsiteX13" fmla="*/ 122742 w 122742"/>
              <a:gd name="connsiteY13" fmla="*/ 1504364 h 1926228"/>
              <a:gd name="connsiteX14" fmla="*/ 98790 w 122742"/>
              <a:gd name="connsiteY14" fmla="*/ 1043125 h 1926228"/>
              <a:gd name="connsiteX15" fmla="*/ 120201 w 122742"/>
              <a:gd name="connsiteY15" fmla="*/ 675634 h 1926228"/>
              <a:gd name="connsiteX16" fmla="*/ 99274 w 122742"/>
              <a:gd name="connsiteY16" fmla="*/ 195646 h 1926228"/>
              <a:gd name="connsiteX17" fmla="*/ 81330 w 122742"/>
              <a:gd name="connsiteY17" fmla="*/ 656908 h 1926228"/>
              <a:gd name="connsiteX0" fmla="*/ 1935 w 122742"/>
              <a:gd name="connsiteY0" fmla="*/ 520663 h 1926228"/>
              <a:gd name="connsiteX1" fmla="*/ 23870 w 122742"/>
              <a:gd name="connsiteY1" fmla="*/ 490663 h 1926228"/>
              <a:gd name="connsiteX2" fmla="*/ 32903 w 122742"/>
              <a:gd name="connsiteY2" fmla="*/ 40675 h 1926228"/>
              <a:gd name="connsiteX3" fmla="*/ 59355 w 122742"/>
              <a:gd name="connsiteY3" fmla="*/ 430666 h 1926228"/>
              <a:gd name="connsiteX4" fmla="*/ 25161 w 122742"/>
              <a:gd name="connsiteY4" fmla="*/ 650660 h 1926228"/>
              <a:gd name="connsiteX5" fmla="*/ 22500 w 122742"/>
              <a:gd name="connsiteY5" fmla="*/ 975650 h 1926228"/>
              <a:gd name="connsiteX6" fmla="*/ 18629 w 122742"/>
              <a:gd name="connsiteY6" fmla="*/ 1136897 h 1926228"/>
              <a:gd name="connsiteX7" fmla="*/ 10766 w 122742"/>
              <a:gd name="connsiteY7" fmla="*/ 1136896 h 1926228"/>
              <a:gd name="connsiteX8" fmla="*/ 0 w 122742"/>
              <a:gd name="connsiteY8" fmla="*/ 1305643 h 1926228"/>
              <a:gd name="connsiteX9" fmla="*/ 21411 w 122742"/>
              <a:gd name="connsiteY9" fmla="*/ 1624384 h 1926228"/>
              <a:gd name="connsiteX10" fmla="*/ 43669 w 122742"/>
              <a:gd name="connsiteY10" fmla="*/ 1025742 h 1926228"/>
              <a:gd name="connsiteX11" fmla="*/ 73508 w 122742"/>
              <a:gd name="connsiteY11" fmla="*/ 720633 h 1926228"/>
              <a:gd name="connsiteX12" fmla="*/ 80040 w 122742"/>
              <a:gd name="connsiteY12" fmla="*/ 1898105 h 1926228"/>
              <a:gd name="connsiteX13" fmla="*/ 122742 w 122742"/>
              <a:gd name="connsiteY13" fmla="*/ 1504364 h 1926228"/>
              <a:gd name="connsiteX14" fmla="*/ 98790 w 122742"/>
              <a:gd name="connsiteY14" fmla="*/ 1043125 h 1926228"/>
              <a:gd name="connsiteX15" fmla="*/ 120201 w 122742"/>
              <a:gd name="connsiteY15" fmla="*/ 675634 h 1926228"/>
              <a:gd name="connsiteX16" fmla="*/ 99274 w 122742"/>
              <a:gd name="connsiteY16" fmla="*/ 195646 h 1926228"/>
              <a:gd name="connsiteX17" fmla="*/ 81330 w 122742"/>
              <a:gd name="connsiteY17" fmla="*/ 656908 h 1926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2742" h="1926228">
                <a:moveTo>
                  <a:pt x="1935" y="520663"/>
                </a:moveTo>
                <a:cubicBezTo>
                  <a:pt x="13225" y="493997"/>
                  <a:pt x="18709" y="570661"/>
                  <a:pt x="23870" y="490663"/>
                </a:cubicBezTo>
                <a:cubicBezTo>
                  <a:pt x="29031" y="410665"/>
                  <a:pt x="25430" y="170672"/>
                  <a:pt x="32903" y="40675"/>
                </a:cubicBezTo>
                <a:cubicBezTo>
                  <a:pt x="40376" y="-89322"/>
                  <a:pt x="54745" y="106091"/>
                  <a:pt x="59355" y="430666"/>
                </a:cubicBezTo>
                <a:cubicBezTo>
                  <a:pt x="47513" y="631494"/>
                  <a:pt x="52164" y="571078"/>
                  <a:pt x="25161" y="650660"/>
                </a:cubicBezTo>
                <a:cubicBezTo>
                  <a:pt x="18454" y="735866"/>
                  <a:pt x="23589" y="894611"/>
                  <a:pt x="22500" y="975650"/>
                </a:cubicBezTo>
                <a:cubicBezTo>
                  <a:pt x="21411" y="1056690"/>
                  <a:pt x="20020" y="1104398"/>
                  <a:pt x="18629" y="1136897"/>
                </a:cubicBezTo>
                <a:cubicBezTo>
                  <a:pt x="15968" y="1227936"/>
                  <a:pt x="14234" y="1153771"/>
                  <a:pt x="10766" y="1136896"/>
                </a:cubicBezTo>
                <a:cubicBezTo>
                  <a:pt x="5363" y="1112521"/>
                  <a:pt x="1089" y="1071274"/>
                  <a:pt x="0" y="1305643"/>
                </a:cubicBezTo>
                <a:cubicBezTo>
                  <a:pt x="2117" y="1823755"/>
                  <a:pt x="4549" y="1731882"/>
                  <a:pt x="21411" y="1624384"/>
                </a:cubicBezTo>
                <a:cubicBezTo>
                  <a:pt x="29879" y="1568359"/>
                  <a:pt x="27453" y="1411358"/>
                  <a:pt x="43669" y="1025742"/>
                </a:cubicBezTo>
                <a:cubicBezTo>
                  <a:pt x="50295" y="859492"/>
                  <a:pt x="60759" y="657734"/>
                  <a:pt x="73508" y="720633"/>
                </a:cubicBezTo>
                <a:cubicBezTo>
                  <a:pt x="80779" y="1292267"/>
                  <a:pt x="76136" y="1349365"/>
                  <a:pt x="80040" y="1898105"/>
                </a:cubicBezTo>
                <a:cubicBezTo>
                  <a:pt x="83246" y="1966853"/>
                  <a:pt x="116297" y="1935600"/>
                  <a:pt x="122742" y="1504364"/>
                </a:cubicBezTo>
                <a:cubicBezTo>
                  <a:pt x="110423" y="1157498"/>
                  <a:pt x="99462" y="1408737"/>
                  <a:pt x="98790" y="1043125"/>
                </a:cubicBezTo>
                <a:cubicBezTo>
                  <a:pt x="95826" y="893129"/>
                  <a:pt x="115853" y="848126"/>
                  <a:pt x="120201" y="675634"/>
                </a:cubicBezTo>
                <a:cubicBezTo>
                  <a:pt x="123427" y="480639"/>
                  <a:pt x="116700" y="93145"/>
                  <a:pt x="99274" y="195646"/>
                </a:cubicBezTo>
                <a:cubicBezTo>
                  <a:pt x="92856" y="406895"/>
                  <a:pt x="81538" y="769401"/>
                  <a:pt x="81330" y="6569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347200" y="5110680"/>
            <a:ext cx="225425" cy="5010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Learning from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Euler realized that any land with an odd number of bridges had a problem.</a:t>
            </a:r>
          </a:p>
          <a:p>
            <a:pPr marL="0" indent="0">
              <a:buNone/>
            </a:pPr>
            <a:r>
              <a:rPr lang="en-US" dirty="0"/>
              <a:t>That extra bridge could be</a:t>
            </a:r>
          </a:p>
          <a:p>
            <a:r>
              <a:rPr lang="en-US" dirty="0"/>
              <a:t>The </a:t>
            </a:r>
            <a:r>
              <a:rPr lang="en-US" b="1" i="1" dirty="0"/>
              <a:t>start</a:t>
            </a:r>
            <a:r>
              <a:rPr lang="en-US" dirty="0"/>
              <a:t> of the path.</a:t>
            </a:r>
          </a:p>
          <a:p>
            <a:r>
              <a:rPr lang="en-US" dirty="0"/>
              <a:t>The </a:t>
            </a:r>
            <a:r>
              <a:rPr lang="en-US" b="1" i="1" dirty="0"/>
              <a:t>end </a:t>
            </a:r>
            <a:r>
              <a:rPr lang="en-US" dirty="0"/>
              <a:t>of the path.</a:t>
            </a:r>
          </a:p>
          <a:p>
            <a:r>
              <a:rPr lang="en-US" dirty="0"/>
              <a:t>Unreachable.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that any graph which can support and Euler path can have no more than </a:t>
            </a:r>
            <a:r>
              <a:rPr lang="en-US" b="1" i="1" dirty="0"/>
              <a:t>two</a:t>
            </a:r>
            <a:r>
              <a:rPr lang="en-US" b="1" dirty="0"/>
              <a:t> </a:t>
            </a:r>
            <a:r>
              <a:rPr lang="en-US" dirty="0"/>
              <a:t>odd nodes.</a:t>
            </a:r>
          </a:p>
        </p:txBody>
      </p:sp>
      <p:cxnSp>
        <p:nvCxnSpPr>
          <p:cNvPr id="20" name="Straight Connector 8"/>
          <p:cNvCxnSpPr>
            <a:stCxn id="30" idx="4"/>
            <a:endCxn id="35" idx="6"/>
          </p:cNvCxnSpPr>
          <p:nvPr/>
        </p:nvCxnSpPr>
        <p:spPr>
          <a:xfrm rot="5400000">
            <a:off x="8413833" y="3179321"/>
            <a:ext cx="401067" cy="293472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41211" y="1920005"/>
            <a:ext cx="3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63444" y="4578633"/>
            <a:ext cx="711200" cy="5164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776651" y="4578633"/>
            <a:ext cx="1360068" cy="5164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36720" y="4578633"/>
            <a:ext cx="711200" cy="5164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455682" y="5095280"/>
            <a:ext cx="1392239" cy="5164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63443" y="5095307"/>
            <a:ext cx="1392239" cy="5164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632932" y="2847461"/>
            <a:ext cx="256339" cy="2780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20239" y="2845128"/>
            <a:ext cx="256339" cy="2780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211291" y="2338608"/>
            <a:ext cx="256339" cy="2780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078322" y="2334971"/>
            <a:ext cx="256339" cy="2780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75552" y="2334972"/>
            <a:ext cx="256339" cy="2780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11291" y="3387559"/>
            <a:ext cx="256339" cy="27806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8"/>
          <p:cNvCxnSpPr>
            <a:stCxn id="33" idx="2"/>
            <a:endCxn id="32" idx="6"/>
          </p:cNvCxnSpPr>
          <p:nvPr/>
        </p:nvCxnSpPr>
        <p:spPr>
          <a:xfrm flipH="1">
            <a:off x="8467630" y="2474003"/>
            <a:ext cx="610692" cy="363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8"/>
          <p:cNvCxnSpPr>
            <a:stCxn id="34" idx="6"/>
            <a:endCxn id="32" idx="2"/>
          </p:cNvCxnSpPr>
          <p:nvPr/>
        </p:nvCxnSpPr>
        <p:spPr>
          <a:xfrm>
            <a:off x="7631891" y="2474004"/>
            <a:ext cx="579400" cy="363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8"/>
          <p:cNvCxnSpPr>
            <a:stCxn id="33" idx="3"/>
            <a:endCxn id="30" idx="7"/>
          </p:cNvCxnSpPr>
          <p:nvPr/>
        </p:nvCxnSpPr>
        <p:spPr>
          <a:xfrm flipH="1">
            <a:off x="8851731" y="2572313"/>
            <a:ext cx="264131" cy="31586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8"/>
          <p:cNvCxnSpPr>
            <a:stCxn id="32" idx="5"/>
            <a:endCxn id="30" idx="1"/>
          </p:cNvCxnSpPr>
          <p:nvPr/>
        </p:nvCxnSpPr>
        <p:spPr>
          <a:xfrm>
            <a:off x="8430090" y="2575950"/>
            <a:ext cx="240382" cy="3122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8"/>
          <p:cNvCxnSpPr>
            <a:stCxn id="32" idx="3"/>
            <a:endCxn id="31" idx="7"/>
          </p:cNvCxnSpPr>
          <p:nvPr/>
        </p:nvCxnSpPr>
        <p:spPr>
          <a:xfrm flipH="1">
            <a:off x="8039038" y="2575950"/>
            <a:ext cx="209793" cy="3098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8"/>
          <p:cNvCxnSpPr>
            <a:stCxn id="34" idx="5"/>
            <a:endCxn id="31" idx="1"/>
          </p:cNvCxnSpPr>
          <p:nvPr/>
        </p:nvCxnSpPr>
        <p:spPr>
          <a:xfrm>
            <a:off x="7594351" y="2572314"/>
            <a:ext cx="263428" cy="31353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8"/>
          <p:cNvCxnSpPr>
            <a:stCxn id="31" idx="6"/>
            <a:endCxn id="30" idx="2"/>
          </p:cNvCxnSpPr>
          <p:nvPr/>
        </p:nvCxnSpPr>
        <p:spPr>
          <a:xfrm>
            <a:off x="8076578" y="2984160"/>
            <a:ext cx="556354" cy="233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8"/>
          <p:cNvCxnSpPr>
            <a:stCxn id="31" idx="5"/>
            <a:endCxn id="35" idx="1"/>
          </p:cNvCxnSpPr>
          <p:nvPr/>
        </p:nvCxnSpPr>
        <p:spPr>
          <a:xfrm>
            <a:off x="8039038" y="3082470"/>
            <a:ext cx="209793" cy="34581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8"/>
          <p:cNvCxnSpPr>
            <a:stCxn id="30" idx="3"/>
            <a:endCxn id="35" idx="7"/>
          </p:cNvCxnSpPr>
          <p:nvPr/>
        </p:nvCxnSpPr>
        <p:spPr>
          <a:xfrm flipH="1">
            <a:off x="8430090" y="3084803"/>
            <a:ext cx="240382" cy="34347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8"/>
          <p:cNvCxnSpPr>
            <a:stCxn id="31" idx="4"/>
            <a:endCxn id="35" idx="2"/>
          </p:cNvCxnSpPr>
          <p:nvPr/>
        </p:nvCxnSpPr>
        <p:spPr>
          <a:xfrm rot="16200000" flipH="1">
            <a:off x="7878150" y="3193450"/>
            <a:ext cx="403400" cy="262882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8"/>
          <p:cNvCxnSpPr>
            <a:stCxn id="34" idx="4"/>
            <a:endCxn id="35" idx="2"/>
          </p:cNvCxnSpPr>
          <p:nvPr/>
        </p:nvCxnSpPr>
        <p:spPr>
          <a:xfrm rot="16200000" flipH="1">
            <a:off x="7400728" y="2716028"/>
            <a:ext cx="913556" cy="707569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8"/>
          <p:cNvCxnSpPr>
            <a:stCxn id="33" idx="4"/>
            <a:endCxn id="35" idx="6"/>
          </p:cNvCxnSpPr>
          <p:nvPr/>
        </p:nvCxnSpPr>
        <p:spPr>
          <a:xfrm rot="5400000">
            <a:off x="8380283" y="2700381"/>
            <a:ext cx="913557" cy="738862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8"/>
          <p:cNvCxnSpPr/>
          <p:nvPr/>
        </p:nvCxnSpPr>
        <p:spPr>
          <a:xfrm flipH="1">
            <a:off x="8467718" y="2453064"/>
            <a:ext cx="867031" cy="1052588"/>
          </a:xfrm>
          <a:prstGeom prst="curvedConnector3">
            <a:avLst>
              <a:gd name="adj1" fmla="val -263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8"/>
          <p:cNvCxnSpPr>
            <a:stCxn id="34" idx="2"/>
            <a:endCxn id="35" idx="2"/>
          </p:cNvCxnSpPr>
          <p:nvPr/>
        </p:nvCxnSpPr>
        <p:spPr>
          <a:xfrm rot="10800000" flipH="1" flipV="1">
            <a:off x="7375551" y="2474003"/>
            <a:ext cx="835739" cy="1052587"/>
          </a:xfrm>
          <a:prstGeom prst="curvedConnector3">
            <a:avLst>
              <a:gd name="adj1" fmla="val -273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8"/>
          <p:cNvCxnSpPr>
            <a:stCxn id="32" idx="0"/>
            <a:endCxn id="35" idx="4"/>
          </p:cNvCxnSpPr>
          <p:nvPr/>
        </p:nvCxnSpPr>
        <p:spPr>
          <a:xfrm rot="16200000" flipH="1">
            <a:off x="7675954" y="3002115"/>
            <a:ext cx="1327014" cy="12700"/>
          </a:xfrm>
          <a:prstGeom prst="curvedConnector5">
            <a:avLst>
              <a:gd name="adj1" fmla="val -17227"/>
              <a:gd name="adj2" fmla="val 11586354"/>
              <a:gd name="adj3" fmla="val 1172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788456" y="2046649"/>
            <a:ext cx="3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948408" y="2051995"/>
            <a:ext cx="3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533685" y="2752902"/>
            <a:ext cx="3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811440" y="2770311"/>
            <a:ext cx="3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76950" y="3671972"/>
            <a:ext cx="3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887541" y="1640959"/>
            <a:ext cx="2025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Impossible! </a:t>
            </a:r>
            <a:r>
              <a:rPr lang="en-US" dirty="0"/>
              <a:t>I spent hours on this as a teenager because someone told me it was possible.</a:t>
            </a:r>
            <a:endParaRPr lang="en-US" i="1" dirty="0"/>
          </a:p>
        </p:txBody>
      </p:sp>
      <p:sp>
        <p:nvSpPr>
          <p:cNvPr id="89" name="Rectangle 88"/>
          <p:cNvSpPr/>
          <p:nvPr/>
        </p:nvSpPr>
        <p:spPr>
          <a:xfrm>
            <a:off x="8063443" y="4584983"/>
            <a:ext cx="2784477" cy="1026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83" grpId="0"/>
      <p:bldP spid="84" grpId="0"/>
      <p:bldP spid="85" grpId="0"/>
      <p:bldP spid="86" grpId="0"/>
      <p:bldP spid="87" grpId="0"/>
      <p:bldP spid="88" grpId="0"/>
      <p:bldP spid="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Exam /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Given a problem, explain how you would solve the problem.</a:t>
            </a:r>
          </a:p>
          <a:p>
            <a:r>
              <a:rPr lang="en-US" dirty="0"/>
              <a:t>Break your solution into a set of steps which can be taken one at a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a solution which is missing some steps, fill in the steps.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a pair of algorithms, explain which one is more efficient.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Explain why algorithm efficiency is important with respect to memory, power, and speed.</a:t>
            </a:r>
          </a:p>
        </p:txBody>
      </p:sp>
    </p:spTree>
    <p:extLst>
      <p:ext uri="{BB962C8B-B14F-4D97-AF65-F5344CB8AC3E}">
        <p14:creationId xmlns:p14="http://schemas.microsoft.com/office/powerpoint/2010/main" val="356934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 algorithm is any program which does a job.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definition can be WIDELY interpreted.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Generally we talk about algorithms in terms of how fast they do the job and how much memory they take.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523" y="1690688"/>
            <a:ext cx="2143125" cy="2143125"/>
          </a:xfrm>
          <a:prstGeom prst="rect">
            <a:avLst/>
          </a:prstGeom>
        </p:spPr>
      </p:pic>
      <p:pic>
        <p:nvPicPr>
          <p:cNvPr id="1026" name="Picture 2" descr="Image result for path finding 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406" y="4247787"/>
            <a:ext cx="6493875" cy="219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3766" y="163916"/>
            <a:ext cx="2605495" cy="1955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7802" y="2200606"/>
            <a:ext cx="2601459" cy="191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7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Efficiency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Once upon a time computers were slow and had little memory.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 design was all about doing things faster and with less memory.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 requirements add battery efficiency for mobile environments.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Bottom line: can you do the same job with less time, memory, or battery power?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245" y="4573034"/>
            <a:ext cx="4438650" cy="2105025"/>
          </a:xfrm>
          <a:prstGeom prst="rect">
            <a:avLst/>
          </a:prstGeom>
        </p:spPr>
      </p:pic>
      <p:pic>
        <p:nvPicPr>
          <p:cNvPr id="1030" name="Picture 6" descr="Image result for who are we brows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911" y="1359248"/>
            <a:ext cx="2771430" cy="301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570" y="1767191"/>
            <a:ext cx="27622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2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Efficiency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One traditional example is sorting algorithms.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a set of cards, how quickly can you put them into order?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count how many steps are needed to get the job done.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algorithms work well for a few cards, but they won’t work for larger card sets.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725633" y="6176963"/>
            <a:ext cx="4902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https://www.youtube.com/watch?v=ZZuD6iUe3Pc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32" y="1825625"/>
            <a:ext cx="4743450" cy="2724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88428" y="4790661"/>
            <a:ext cx="4820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 are various algorithms and lots of places where you can watch races between algorithms.</a:t>
            </a:r>
          </a:p>
        </p:txBody>
      </p:sp>
    </p:spTree>
    <p:extLst>
      <p:ext uri="{BB962C8B-B14F-4D97-AF65-F5344CB8AC3E}">
        <p14:creationId xmlns:p14="http://schemas.microsoft.com/office/powerpoint/2010/main" val="282478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Correctness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Another criteria for an algorithm is correctness.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Deterministic </a:t>
            </a:r>
            <a:r>
              <a:rPr lang="en-US" dirty="0"/>
              <a:t>algorithms always get the right answer.</a:t>
            </a:r>
          </a:p>
          <a:p>
            <a:pPr marL="0" indent="0">
              <a:buNone/>
            </a:pPr>
            <a:r>
              <a:rPr lang="en-US" b="1" dirty="0"/>
              <a:t>Heuristic </a:t>
            </a:r>
            <a:r>
              <a:rPr lang="en-US" dirty="0"/>
              <a:t>algorithms get a good</a:t>
            </a:r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dirty="0"/>
              <a:t> answer.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In some cases we can accept a bit of error. We can predict the rate of error and we can adjust for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other cases, only the best answer will do.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3167" y="6488668"/>
            <a:ext cx="307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dirty="0"/>
              <a:t>For some measures of “good”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993" b="5128"/>
          <a:stretch/>
        </p:blipFill>
        <p:spPr>
          <a:xfrm>
            <a:off x="6299753" y="1580323"/>
            <a:ext cx="3639378" cy="36774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820" y="1690689"/>
            <a:ext cx="3606189" cy="36237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52820" y="5605670"/>
            <a:ext cx="4063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Well known </a:t>
            </a:r>
            <a:r>
              <a:rPr lang="en-US" b="1" dirty="0"/>
              <a:t>Traveling Salesman Problem</a:t>
            </a:r>
            <a:r>
              <a:rPr lang="en-US" dirty="0"/>
              <a:t> with no perfect solution.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459" y="1581151"/>
            <a:ext cx="3638550" cy="36766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361435" y="2932748"/>
            <a:ext cx="464820" cy="37338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52035" y="3502579"/>
            <a:ext cx="464820" cy="37338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281675" y="2941162"/>
            <a:ext cx="464820" cy="37338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26255" y="3814604"/>
            <a:ext cx="464820" cy="37338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400800" y="4381500"/>
            <a:ext cx="1008442" cy="739354"/>
          </a:xfrm>
          <a:custGeom>
            <a:avLst/>
            <a:gdLst>
              <a:gd name="connsiteX0" fmla="*/ 922020 w 1008442"/>
              <a:gd name="connsiteY0" fmla="*/ 723900 h 739354"/>
              <a:gd name="connsiteX1" fmla="*/ 960120 w 1008442"/>
              <a:gd name="connsiteY1" fmla="*/ 708660 h 739354"/>
              <a:gd name="connsiteX2" fmla="*/ 982980 w 1008442"/>
              <a:gd name="connsiteY2" fmla="*/ 701040 h 739354"/>
              <a:gd name="connsiteX3" fmla="*/ 1005840 w 1008442"/>
              <a:gd name="connsiteY3" fmla="*/ 670560 h 739354"/>
              <a:gd name="connsiteX4" fmla="*/ 998220 w 1008442"/>
              <a:gd name="connsiteY4" fmla="*/ 434340 h 739354"/>
              <a:gd name="connsiteX5" fmla="*/ 944880 w 1008442"/>
              <a:gd name="connsiteY5" fmla="*/ 426720 h 739354"/>
              <a:gd name="connsiteX6" fmla="*/ 906780 w 1008442"/>
              <a:gd name="connsiteY6" fmla="*/ 419100 h 739354"/>
              <a:gd name="connsiteX7" fmla="*/ 830580 w 1008442"/>
              <a:gd name="connsiteY7" fmla="*/ 396240 h 739354"/>
              <a:gd name="connsiteX8" fmla="*/ 762000 w 1008442"/>
              <a:gd name="connsiteY8" fmla="*/ 365760 h 739354"/>
              <a:gd name="connsiteX9" fmla="*/ 693420 w 1008442"/>
              <a:gd name="connsiteY9" fmla="*/ 342900 h 739354"/>
              <a:gd name="connsiteX10" fmla="*/ 670560 w 1008442"/>
              <a:gd name="connsiteY10" fmla="*/ 335280 h 739354"/>
              <a:gd name="connsiteX11" fmla="*/ 624840 w 1008442"/>
              <a:gd name="connsiteY11" fmla="*/ 312420 h 739354"/>
              <a:gd name="connsiteX12" fmla="*/ 601980 w 1008442"/>
              <a:gd name="connsiteY12" fmla="*/ 297180 h 739354"/>
              <a:gd name="connsiteX13" fmla="*/ 556260 w 1008442"/>
              <a:gd name="connsiteY13" fmla="*/ 281940 h 739354"/>
              <a:gd name="connsiteX14" fmla="*/ 533400 w 1008442"/>
              <a:gd name="connsiteY14" fmla="*/ 274320 h 739354"/>
              <a:gd name="connsiteX15" fmla="*/ 510540 w 1008442"/>
              <a:gd name="connsiteY15" fmla="*/ 266700 h 739354"/>
              <a:gd name="connsiteX16" fmla="*/ 441960 w 1008442"/>
              <a:gd name="connsiteY16" fmla="*/ 220980 h 739354"/>
              <a:gd name="connsiteX17" fmla="*/ 419100 w 1008442"/>
              <a:gd name="connsiteY17" fmla="*/ 205740 h 739354"/>
              <a:gd name="connsiteX18" fmla="*/ 396240 w 1008442"/>
              <a:gd name="connsiteY18" fmla="*/ 190500 h 739354"/>
              <a:gd name="connsiteX19" fmla="*/ 373380 w 1008442"/>
              <a:gd name="connsiteY19" fmla="*/ 167640 h 739354"/>
              <a:gd name="connsiteX20" fmla="*/ 327660 w 1008442"/>
              <a:gd name="connsiteY20" fmla="*/ 144780 h 739354"/>
              <a:gd name="connsiteX21" fmla="*/ 289560 w 1008442"/>
              <a:gd name="connsiteY21" fmla="*/ 99060 h 739354"/>
              <a:gd name="connsiteX22" fmla="*/ 259080 w 1008442"/>
              <a:gd name="connsiteY22" fmla="*/ 45720 h 739354"/>
              <a:gd name="connsiteX23" fmla="*/ 213360 w 1008442"/>
              <a:gd name="connsiteY23" fmla="*/ 38100 h 739354"/>
              <a:gd name="connsiteX24" fmla="*/ 190500 w 1008442"/>
              <a:gd name="connsiteY24" fmla="*/ 30480 h 739354"/>
              <a:gd name="connsiteX25" fmla="*/ 144780 w 1008442"/>
              <a:gd name="connsiteY25" fmla="*/ 22860 h 739354"/>
              <a:gd name="connsiteX26" fmla="*/ 121920 w 1008442"/>
              <a:gd name="connsiteY26" fmla="*/ 15240 h 739354"/>
              <a:gd name="connsiteX27" fmla="*/ 68580 w 1008442"/>
              <a:gd name="connsiteY27" fmla="*/ 0 h 739354"/>
              <a:gd name="connsiteX28" fmla="*/ 53340 w 1008442"/>
              <a:gd name="connsiteY28" fmla="*/ 22860 h 739354"/>
              <a:gd name="connsiteX29" fmla="*/ 45720 w 1008442"/>
              <a:gd name="connsiteY29" fmla="*/ 83820 h 739354"/>
              <a:gd name="connsiteX30" fmla="*/ 30480 w 1008442"/>
              <a:gd name="connsiteY30" fmla="*/ 137160 h 739354"/>
              <a:gd name="connsiteX31" fmla="*/ 15240 w 1008442"/>
              <a:gd name="connsiteY31" fmla="*/ 160020 h 739354"/>
              <a:gd name="connsiteX32" fmla="*/ 0 w 1008442"/>
              <a:gd name="connsiteY32" fmla="*/ 205740 h 739354"/>
              <a:gd name="connsiteX33" fmla="*/ 22860 w 1008442"/>
              <a:gd name="connsiteY33" fmla="*/ 297180 h 739354"/>
              <a:gd name="connsiteX34" fmla="*/ 38100 w 1008442"/>
              <a:gd name="connsiteY34" fmla="*/ 350520 h 739354"/>
              <a:gd name="connsiteX35" fmla="*/ 60960 w 1008442"/>
              <a:gd name="connsiteY35" fmla="*/ 373380 h 739354"/>
              <a:gd name="connsiteX36" fmla="*/ 99060 w 1008442"/>
              <a:gd name="connsiteY36" fmla="*/ 426720 h 739354"/>
              <a:gd name="connsiteX37" fmla="*/ 121920 w 1008442"/>
              <a:gd name="connsiteY37" fmla="*/ 441960 h 739354"/>
              <a:gd name="connsiteX38" fmla="*/ 190500 w 1008442"/>
              <a:gd name="connsiteY38" fmla="*/ 480060 h 739354"/>
              <a:gd name="connsiteX39" fmla="*/ 205740 w 1008442"/>
              <a:gd name="connsiteY39" fmla="*/ 502920 h 739354"/>
              <a:gd name="connsiteX40" fmla="*/ 259080 w 1008442"/>
              <a:gd name="connsiteY40" fmla="*/ 533400 h 739354"/>
              <a:gd name="connsiteX41" fmla="*/ 312420 w 1008442"/>
              <a:gd name="connsiteY41" fmla="*/ 563880 h 739354"/>
              <a:gd name="connsiteX42" fmla="*/ 358140 w 1008442"/>
              <a:gd name="connsiteY42" fmla="*/ 594360 h 739354"/>
              <a:gd name="connsiteX43" fmla="*/ 403860 w 1008442"/>
              <a:gd name="connsiteY43" fmla="*/ 609600 h 739354"/>
              <a:gd name="connsiteX44" fmla="*/ 449580 w 1008442"/>
              <a:gd name="connsiteY44" fmla="*/ 640080 h 739354"/>
              <a:gd name="connsiteX45" fmla="*/ 472440 w 1008442"/>
              <a:gd name="connsiteY45" fmla="*/ 655320 h 739354"/>
              <a:gd name="connsiteX46" fmla="*/ 502920 w 1008442"/>
              <a:gd name="connsiteY46" fmla="*/ 678180 h 739354"/>
              <a:gd name="connsiteX47" fmla="*/ 533400 w 1008442"/>
              <a:gd name="connsiteY47" fmla="*/ 685800 h 739354"/>
              <a:gd name="connsiteX48" fmla="*/ 693420 w 1008442"/>
              <a:gd name="connsiteY48" fmla="*/ 708660 h 739354"/>
              <a:gd name="connsiteX49" fmla="*/ 746760 w 1008442"/>
              <a:gd name="connsiteY49" fmla="*/ 723900 h 739354"/>
              <a:gd name="connsiteX50" fmla="*/ 792480 w 1008442"/>
              <a:gd name="connsiteY50" fmla="*/ 731520 h 739354"/>
              <a:gd name="connsiteX51" fmla="*/ 822960 w 1008442"/>
              <a:gd name="connsiteY51" fmla="*/ 739140 h 739354"/>
              <a:gd name="connsiteX52" fmla="*/ 922020 w 1008442"/>
              <a:gd name="connsiteY52" fmla="*/ 723900 h 73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08442" h="739354">
                <a:moveTo>
                  <a:pt x="922020" y="723900"/>
                </a:moveTo>
                <a:cubicBezTo>
                  <a:pt x="944880" y="718820"/>
                  <a:pt x="947313" y="713463"/>
                  <a:pt x="960120" y="708660"/>
                </a:cubicBezTo>
                <a:cubicBezTo>
                  <a:pt x="967641" y="705840"/>
                  <a:pt x="976810" y="706182"/>
                  <a:pt x="982980" y="701040"/>
                </a:cubicBezTo>
                <a:cubicBezTo>
                  <a:pt x="992736" y="692910"/>
                  <a:pt x="998220" y="680720"/>
                  <a:pt x="1005840" y="670560"/>
                </a:cubicBezTo>
                <a:cubicBezTo>
                  <a:pt x="1003300" y="591820"/>
                  <a:pt x="1017327" y="510769"/>
                  <a:pt x="998220" y="434340"/>
                </a:cubicBezTo>
                <a:cubicBezTo>
                  <a:pt x="993864" y="416916"/>
                  <a:pt x="962596" y="429673"/>
                  <a:pt x="944880" y="426720"/>
                </a:cubicBezTo>
                <a:cubicBezTo>
                  <a:pt x="932105" y="424591"/>
                  <a:pt x="919423" y="421910"/>
                  <a:pt x="906780" y="419100"/>
                </a:cubicBezTo>
                <a:cubicBezTo>
                  <a:pt x="890806" y="415550"/>
                  <a:pt x="840078" y="402572"/>
                  <a:pt x="830580" y="396240"/>
                </a:cubicBezTo>
                <a:cubicBezTo>
                  <a:pt x="794354" y="372089"/>
                  <a:pt x="816408" y="383896"/>
                  <a:pt x="762000" y="365760"/>
                </a:cubicBezTo>
                <a:lnTo>
                  <a:pt x="693420" y="342900"/>
                </a:lnTo>
                <a:cubicBezTo>
                  <a:pt x="685800" y="340360"/>
                  <a:pt x="677243" y="339735"/>
                  <a:pt x="670560" y="335280"/>
                </a:cubicBezTo>
                <a:cubicBezTo>
                  <a:pt x="605046" y="291604"/>
                  <a:pt x="687936" y="343968"/>
                  <a:pt x="624840" y="312420"/>
                </a:cubicBezTo>
                <a:cubicBezTo>
                  <a:pt x="616649" y="308324"/>
                  <a:pt x="610349" y="300899"/>
                  <a:pt x="601980" y="297180"/>
                </a:cubicBezTo>
                <a:cubicBezTo>
                  <a:pt x="587300" y="290656"/>
                  <a:pt x="571500" y="287020"/>
                  <a:pt x="556260" y="281940"/>
                </a:cubicBezTo>
                <a:lnTo>
                  <a:pt x="533400" y="274320"/>
                </a:lnTo>
                <a:cubicBezTo>
                  <a:pt x="525780" y="271780"/>
                  <a:pt x="517223" y="271155"/>
                  <a:pt x="510540" y="266700"/>
                </a:cubicBezTo>
                <a:lnTo>
                  <a:pt x="441960" y="220980"/>
                </a:lnTo>
                <a:lnTo>
                  <a:pt x="419100" y="205740"/>
                </a:lnTo>
                <a:cubicBezTo>
                  <a:pt x="411480" y="200660"/>
                  <a:pt x="402716" y="196976"/>
                  <a:pt x="396240" y="190500"/>
                </a:cubicBezTo>
                <a:cubicBezTo>
                  <a:pt x="388620" y="182880"/>
                  <a:pt x="382346" y="173618"/>
                  <a:pt x="373380" y="167640"/>
                </a:cubicBezTo>
                <a:cubicBezTo>
                  <a:pt x="304647" y="121818"/>
                  <a:pt x="399601" y="204731"/>
                  <a:pt x="327660" y="144780"/>
                </a:cubicBezTo>
                <a:cubicBezTo>
                  <a:pt x="310467" y="130453"/>
                  <a:pt x="300458" y="118132"/>
                  <a:pt x="289560" y="99060"/>
                </a:cubicBezTo>
                <a:cubicBezTo>
                  <a:pt x="287732" y="95861"/>
                  <a:pt x="266506" y="49433"/>
                  <a:pt x="259080" y="45720"/>
                </a:cubicBezTo>
                <a:cubicBezTo>
                  <a:pt x="245261" y="38810"/>
                  <a:pt x="228442" y="41452"/>
                  <a:pt x="213360" y="38100"/>
                </a:cubicBezTo>
                <a:cubicBezTo>
                  <a:pt x="205519" y="36358"/>
                  <a:pt x="198341" y="32222"/>
                  <a:pt x="190500" y="30480"/>
                </a:cubicBezTo>
                <a:cubicBezTo>
                  <a:pt x="175418" y="27128"/>
                  <a:pt x="159862" y="26212"/>
                  <a:pt x="144780" y="22860"/>
                </a:cubicBezTo>
                <a:cubicBezTo>
                  <a:pt x="136939" y="21118"/>
                  <a:pt x="129643" y="17447"/>
                  <a:pt x="121920" y="15240"/>
                </a:cubicBezTo>
                <a:cubicBezTo>
                  <a:pt x="54943" y="-3896"/>
                  <a:pt x="123390" y="18270"/>
                  <a:pt x="68580" y="0"/>
                </a:cubicBezTo>
                <a:cubicBezTo>
                  <a:pt x="63500" y="7620"/>
                  <a:pt x="55750" y="14025"/>
                  <a:pt x="53340" y="22860"/>
                </a:cubicBezTo>
                <a:cubicBezTo>
                  <a:pt x="47952" y="42617"/>
                  <a:pt x="49087" y="63620"/>
                  <a:pt x="45720" y="83820"/>
                </a:cubicBezTo>
                <a:cubicBezTo>
                  <a:pt x="44499" y="91144"/>
                  <a:pt x="35010" y="128101"/>
                  <a:pt x="30480" y="137160"/>
                </a:cubicBezTo>
                <a:cubicBezTo>
                  <a:pt x="26384" y="145351"/>
                  <a:pt x="18959" y="151651"/>
                  <a:pt x="15240" y="160020"/>
                </a:cubicBezTo>
                <a:cubicBezTo>
                  <a:pt x="8716" y="174700"/>
                  <a:pt x="0" y="205740"/>
                  <a:pt x="0" y="205740"/>
                </a:cubicBezTo>
                <a:cubicBezTo>
                  <a:pt x="19939" y="325375"/>
                  <a:pt x="-7329" y="176425"/>
                  <a:pt x="22860" y="297180"/>
                </a:cubicBezTo>
                <a:cubicBezTo>
                  <a:pt x="23876" y="301245"/>
                  <a:pt x="33727" y="343961"/>
                  <a:pt x="38100" y="350520"/>
                </a:cubicBezTo>
                <a:cubicBezTo>
                  <a:pt x="44078" y="359486"/>
                  <a:pt x="54061" y="365101"/>
                  <a:pt x="60960" y="373380"/>
                </a:cubicBezTo>
                <a:cubicBezTo>
                  <a:pt x="82593" y="399340"/>
                  <a:pt x="71608" y="399268"/>
                  <a:pt x="99060" y="426720"/>
                </a:cubicBezTo>
                <a:cubicBezTo>
                  <a:pt x="105536" y="433196"/>
                  <a:pt x="114468" y="436637"/>
                  <a:pt x="121920" y="441960"/>
                </a:cubicBezTo>
                <a:cubicBezTo>
                  <a:pt x="168050" y="474910"/>
                  <a:pt x="135539" y="458075"/>
                  <a:pt x="190500" y="480060"/>
                </a:cubicBezTo>
                <a:cubicBezTo>
                  <a:pt x="195580" y="487680"/>
                  <a:pt x="199264" y="496444"/>
                  <a:pt x="205740" y="502920"/>
                </a:cubicBezTo>
                <a:cubicBezTo>
                  <a:pt x="223738" y="520918"/>
                  <a:pt x="238162" y="518459"/>
                  <a:pt x="259080" y="533400"/>
                </a:cubicBezTo>
                <a:cubicBezTo>
                  <a:pt x="307970" y="568322"/>
                  <a:pt x="253385" y="549121"/>
                  <a:pt x="312420" y="563880"/>
                </a:cubicBezTo>
                <a:cubicBezTo>
                  <a:pt x="327660" y="574040"/>
                  <a:pt x="340764" y="588568"/>
                  <a:pt x="358140" y="594360"/>
                </a:cubicBezTo>
                <a:cubicBezTo>
                  <a:pt x="373380" y="599440"/>
                  <a:pt x="390494" y="600689"/>
                  <a:pt x="403860" y="609600"/>
                </a:cubicBezTo>
                <a:lnTo>
                  <a:pt x="449580" y="640080"/>
                </a:lnTo>
                <a:cubicBezTo>
                  <a:pt x="457200" y="645160"/>
                  <a:pt x="465114" y="649825"/>
                  <a:pt x="472440" y="655320"/>
                </a:cubicBezTo>
                <a:cubicBezTo>
                  <a:pt x="482600" y="662940"/>
                  <a:pt x="491561" y="672500"/>
                  <a:pt x="502920" y="678180"/>
                </a:cubicBezTo>
                <a:cubicBezTo>
                  <a:pt x="512287" y="682864"/>
                  <a:pt x="523369" y="682791"/>
                  <a:pt x="533400" y="685800"/>
                </a:cubicBezTo>
                <a:cubicBezTo>
                  <a:pt x="627052" y="713895"/>
                  <a:pt x="535265" y="698116"/>
                  <a:pt x="693420" y="708660"/>
                </a:cubicBezTo>
                <a:cubicBezTo>
                  <a:pt x="715208" y="715923"/>
                  <a:pt x="722840" y="719116"/>
                  <a:pt x="746760" y="723900"/>
                </a:cubicBezTo>
                <a:cubicBezTo>
                  <a:pt x="761910" y="726930"/>
                  <a:pt x="777330" y="728490"/>
                  <a:pt x="792480" y="731520"/>
                </a:cubicBezTo>
                <a:cubicBezTo>
                  <a:pt x="802749" y="733574"/>
                  <a:pt x="812503" y="738559"/>
                  <a:pt x="822960" y="739140"/>
                </a:cubicBezTo>
                <a:cubicBezTo>
                  <a:pt x="858465" y="741113"/>
                  <a:pt x="899160" y="728980"/>
                  <a:pt x="922020" y="723900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8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  <p:bldP spid="1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Genetic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One powerful algorithm for “unsolvable” problems is based on biology.</a:t>
            </a:r>
          </a:p>
          <a:p>
            <a:r>
              <a:rPr lang="en-US" dirty="0"/>
              <a:t>Start with a set of random solutions.</a:t>
            </a:r>
          </a:p>
          <a:p>
            <a:r>
              <a:rPr lang="en-US" dirty="0"/>
              <a:t>Pick the best ones.</a:t>
            </a:r>
          </a:p>
          <a:p>
            <a:r>
              <a:rPr lang="en-US" dirty="0"/>
              <a:t>Try minor variations and combinations.</a:t>
            </a:r>
          </a:p>
          <a:p>
            <a:r>
              <a:rPr lang="en-US" dirty="0"/>
              <a:t>Repeat.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a single random mutation doesn’t work, that doesn’t affect the outcome.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821" y="1690689"/>
            <a:ext cx="1533880" cy="15413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09774" y="6176963"/>
            <a:ext cx="4991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https://www.youtube.com/watch?v=GOFws_hhZs8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871" y="1637457"/>
            <a:ext cx="3409950" cy="1647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526" y="3669166"/>
            <a:ext cx="41624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8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Standard Algorithms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There are lots of very smart people who have developed efficient algorithms for you to use.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Languages like JavaScript add such algorithms to their standard libraries.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you MAY create your own algorithms, you probably won’t do it as efficiently or as correctly.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463" y="4327631"/>
            <a:ext cx="2844767" cy="170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463" y="1801708"/>
            <a:ext cx="2844767" cy="1709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39683" y="1252907"/>
            <a:ext cx="380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 “Randomly Generated numbers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475" y="6142382"/>
            <a:ext cx="5675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algorithm found a cycle of numbers which repeated.</a:t>
            </a:r>
          </a:p>
          <a:p>
            <a:pPr algn="ctr"/>
            <a:r>
              <a:rPr lang="en-US" dirty="0"/>
              <a:t>This caused most numbers to favor specific values.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2229" y="3547203"/>
            <a:ext cx="5675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good random number generator should select values which are evenly distributed over the whole range.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465" y="4327631"/>
            <a:ext cx="2844765" cy="1709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91475" y="6141423"/>
            <a:ext cx="56752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second attempt used a block-chain technique reintroducing random time, but it still favored zero.</a:t>
            </a:r>
          </a:p>
        </p:txBody>
      </p:sp>
    </p:spTree>
    <p:extLst>
      <p:ext uri="{BB962C8B-B14F-4D97-AF65-F5344CB8AC3E}">
        <p14:creationId xmlns:p14="http://schemas.microsoft.com/office/powerpoint/2010/main" val="128454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Breaking Down A 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key to creating an algorithm is breaking down the problem.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practice in programming has already introduced you to this.</a:t>
            </a:r>
          </a:p>
          <a:p>
            <a:r>
              <a:rPr lang="en-US" dirty="0"/>
              <a:t>Think about the “big” steps.</a:t>
            </a:r>
          </a:p>
          <a:p>
            <a:r>
              <a:rPr lang="en-US" dirty="0"/>
              <a:t>Figure out how to solve each one.</a:t>
            </a:r>
          </a:p>
          <a:p>
            <a:r>
              <a:rPr lang="en-US" dirty="0"/>
              <a:t>Repeat as necessary.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901" y="1464777"/>
            <a:ext cx="1323975" cy="1133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80" y="3975298"/>
            <a:ext cx="666750" cy="590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602" y="3226684"/>
            <a:ext cx="666750" cy="59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322" y="2358600"/>
            <a:ext cx="6667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026" y="1530350"/>
            <a:ext cx="666750" cy="590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435" y="5212379"/>
            <a:ext cx="352425" cy="3238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894" y="5050454"/>
            <a:ext cx="352425" cy="3238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322" y="4726604"/>
            <a:ext cx="352425" cy="323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80" y="5111465"/>
            <a:ext cx="352425" cy="3238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977" y="4461073"/>
            <a:ext cx="352425" cy="323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436" y="4299148"/>
            <a:ext cx="352425" cy="3238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864" y="3975298"/>
            <a:ext cx="352425" cy="3238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322" y="4360159"/>
            <a:ext cx="352425" cy="3238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927" y="3717976"/>
            <a:ext cx="352425" cy="3238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386" y="3556051"/>
            <a:ext cx="352425" cy="3238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5814" y="3232201"/>
            <a:ext cx="352425" cy="3238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272" y="3617062"/>
            <a:ext cx="352425" cy="323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913" y="2922102"/>
            <a:ext cx="352425" cy="3238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372" y="2760177"/>
            <a:ext cx="352425" cy="3238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2436327"/>
            <a:ext cx="352425" cy="3238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6258" y="2821188"/>
            <a:ext cx="352425" cy="32385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6800435" y="2983113"/>
            <a:ext cx="0" cy="7348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421735" y="2679342"/>
            <a:ext cx="255931" cy="57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40741" y="2392937"/>
            <a:ext cx="729907" cy="2609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129482" y="1820128"/>
            <a:ext cx="1317657" cy="264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598341" y="4650445"/>
            <a:ext cx="158" cy="4181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794432" y="4680061"/>
            <a:ext cx="145000" cy="5323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001370" y="4650445"/>
            <a:ext cx="213586" cy="4181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46468" y="4565848"/>
            <a:ext cx="365858" cy="3013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859677" y="3899460"/>
            <a:ext cx="158" cy="4181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55768" y="3929076"/>
            <a:ext cx="145000" cy="5323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262706" y="3899460"/>
            <a:ext cx="213586" cy="4181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07804" y="3814863"/>
            <a:ext cx="365858" cy="3013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149279" y="3140919"/>
            <a:ext cx="158" cy="4181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345370" y="3170535"/>
            <a:ext cx="145000" cy="5323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552308" y="3140919"/>
            <a:ext cx="213586" cy="4181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9697406" y="3056322"/>
            <a:ext cx="365858" cy="3013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345679" y="2324881"/>
            <a:ext cx="158" cy="4181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541770" y="2354497"/>
            <a:ext cx="145000" cy="5323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0748708" y="2324881"/>
            <a:ext cx="213586" cy="4181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0893806" y="2240284"/>
            <a:ext cx="365858" cy="3013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71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Ant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Ants don’t communicate intention with each other. They don’t plan. Yet they can make amazing things and accomplish coordinated tasks.</a:t>
            </a:r>
          </a:p>
          <a:p>
            <a:r>
              <a:rPr lang="en-US" dirty="0"/>
              <a:t>Chemical trails</a:t>
            </a:r>
          </a:p>
          <a:p>
            <a:r>
              <a:rPr lang="en-US" dirty="0"/>
              <a:t>Random walk</a:t>
            </a:r>
          </a:p>
          <a:p>
            <a:r>
              <a:rPr lang="en-US" dirty="0"/>
              <a:t>Many individuals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also an example of agent-based AI.</a:t>
            </a:r>
          </a:p>
          <a:p>
            <a:r>
              <a:rPr lang="en-US" dirty="0"/>
              <a:t>Simple rules=&gt;Complex behaviors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0197"/>
          <a:stretch/>
        </p:blipFill>
        <p:spPr>
          <a:xfrm>
            <a:off x="6078528" y="1497873"/>
            <a:ext cx="5730354" cy="19696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6891" y="3302019"/>
            <a:ext cx="107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paths are open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4211" y="3302019"/>
            <a:ext cx="173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Paths are “strengthened” by each passer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2957" y="3302019"/>
            <a:ext cx="173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remaining paths are the shortest.</a:t>
            </a:r>
          </a:p>
        </p:txBody>
      </p:sp>
      <p:sp>
        <p:nvSpPr>
          <p:cNvPr id="8" name="Rectangle 7"/>
          <p:cNvSpPr/>
          <p:nvPr/>
        </p:nvSpPr>
        <p:spPr>
          <a:xfrm>
            <a:off x="6696891" y="6263307"/>
            <a:ext cx="483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https://www.youtube.com/watch?v=eVKAIufSrHs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488" y="4273356"/>
            <a:ext cx="38385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2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977</Words>
  <Application>Microsoft Office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CSC 200 Lecture 13</vt:lpstr>
      <vt:lpstr>Algorithm</vt:lpstr>
      <vt:lpstr>Efficiency</vt:lpstr>
      <vt:lpstr>Efficiency (2)</vt:lpstr>
      <vt:lpstr>Correctness</vt:lpstr>
      <vt:lpstr>Genetic Algorithm</vt:lpstr>
      <vt:lpstr>Standard Algorithms</vt:lpstr>
      <vt:lpstr>Breaking Down A Problem</vt:lpstr>
      <vt:lpstr>Ant Algorithms</vt:lpstr>
      <vt:lpstr>Traveling Salesman Problem</vt:lpstr>
      <vt:lpstr>Another Algorithm</vt:lpstr>
      <vt:lpstr>Learning from History</vt:lpstr>
      <vt:lpstr>Learning from History</vt:lpstr>
      <vt:lpstr>Learning from History</vt:lpstr>
      <vt:lpstr>For the Exam / Homework</vt:lpstr>
    </vt:vector>
  </TitlesOfParts>
  <Company>HPES NMCI 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Dillon, Brian S CIV NSWCDD, V53</dc:creator>
  <cp:lastModifiedBy>Stacey Dillon</cp:lastModifiedBy>
  <cp:revision>81</cp:revision>
  <dcterms:created xsi:type="dcterms:W3CDTF">2019-04-03T18:27:49Z</dcterms:created>
  <dcterms:modified xsi:type="dcterms:W3CDTF">2020-04-16T18:40:18Z</dcterms:modified>
</cp:coreProperties>
</file>