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sdillon.github.io/cs200_Spring2020/Labs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Class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Field, Functions, Events</a:t>
            </a:r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DE91-DA5D-418A-BDD0-3ED3E60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5E7D-8FE1-43C2-9833-3EF18017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430078" cy="49120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When you call a function, the parameters are set from the values you put in the 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call passes:</a:t>
            </a:r>
          </a:p>
          <a:p>
            <a:r>
              <a:rPr lang="en-US" dirty="0"/>
              <a:t>The value of x into parameter p1.</a:t>
            </a:r>
          </a:p>
          <a:p>
            <a:r>
              <a:rPr lang="en-US" dirty="0"/>
              <a:t>The value 1 into parameter p2.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 program goes to the function the </a:t>
            </a:r>
            <a:r>
              <a:rPr lang="en-US" b="1" i="1" dirty="0"/>
              <a:t>scope</a:t>
            </a:r>
            <a:r>
              <a:rPr lang="en-US" b="1" dirty="0"/>
              <a:t> </a:t>
            </a:r>
            <a:r>
              <a:rPr lang="en-US" dirty="0"/>
              <a:t>changes.</a:t>
            </a:r>
          </a:p>
          <a:p>
            <a:r>
              <a:rPr lang="en-US" dirty="0"/>
              <a:t>There is no x, only p1.</a:t>
            </a:r>
          </a:p>
          <a:p>
            <a:r>
              <a:rPr lang="en-US" dirty="0"/>
              <a:t>Scope changes for each call.</a:t>
            </a:r>
          </a:p>
          <a:p>
            <a:r>
              <a:rPr lang="en-US" dirty="0"/>
              <a:t>Scope ends with the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the value returns it is put into 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951AC-2A6C-4241-9A8E-30854403277A}"/>
              </a:ext>
            </a:extLst>
          </p:cNvPr>
          <p:cNvSpPr txBox="1"/>
          <p:nvPr/>
        </p:nvSpPr>
        <p:spPr>
          <a:xfrm>
            <a:off x="8110332" y="2033780"/>
            <a:ext cx="2252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add(</a:t>
            </a:r>
            <a:r>
              <a:rPr lang="en-US" dirty="0">
                <a:solidFill>
                  <a:srgbClr val="FF0000"/>
                </a:solidFill>
              </a:rPr>
              <a:t>p1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p2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p1+p2;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var x = 7;</a:t>
            </a:r>
          </a:p>
          <a:p>
            <a:r>
              <a:rPr lang="en-US" dirty="0"/>
              <a:t>x = add(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);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D0AC44-3EB5-483A-B919-8B52EBCC36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5130" y="2877076"/>
            <a:ext cx="1627755" cy="591380"/>
          </a:xfrm>
          <a:prstGeom prst="bentConnector3">
            <a:avLst>
              <a:gd name="adj1" fmla="val -140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8B95165-FBB9-48E7-A1DC-CDCDC4F91B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92318" y="2809527"/>
            <a:ext cx="1647974" cy="726385"/>
          </a:xfrm>
          <a:prstGeom prst="bentConnector3">
            <a:avLst>
              <a:gd name="adj1" fmla="val -2513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25451B8-EFC0-486E-919E-0B23475083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9030" y="2736575"/>
            <a:ext cx="176834" cy="1156682"/>
          </a:xfrm>
          <a:prstGeom prst="bentConnector3">
            <a:avLst>
              <a:gd name="adj1" fmla="val 22927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CDF5-F1D1-46AC-AF1F-E90D09E8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E21C-095C-4184-B1FD-07AF71A5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257800" cy="4912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are functions that the system calls for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Events </a:t>
            </a:r>
            <a:r>
              <a:rPr lang="en-US" b="1" i="1" dirty="0"/>
              <a:t>interrupt</a:t>
            </a:r>
            <a:r>
              <a:rPr lang="en-US" dirty="0"/>
              <a:t> the normal program to do something else.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write ANY code into an event.</a:t>
            </a:r>
          </a:p>
          <a:p>
            <a:r>
              <a:rPr lang="en-US" dirty="0"/>
              <a:t>You can call a function that starts a series of other calls.</a:t>
            </a:r>
          </a:p>
          <a:p>
            <a:r>
              <a:rPr lang="en-US" dirty="0"/>
              <a:t>This kind of function is an event </a:t>
            </a:r>
            <a:r>
              <a:rPr lang="en-US" b="1" i="1" dirty="0"/>
              <a:t>handler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E4DA-5567-4817-8534-1D8ED583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23" y="1117209"/>
            <a:ext cx="3095625" cy="102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F4A27-7CFD-4071-B100-832A1ABB4983}"/>
              </a:ext>
            </a:extLst>
          </p:cNvPr>
          <p:cNvSpPr txBox="1"/>
          <p:nvPr/>
        </p:nvSpPr>
        <p:spPr>
          <a:xfrm>
            <a:off x="6268278" y="2610678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=“button.png” onclick=“</a:t>
            </a:r>
            <a:r>
              <a:rPr lang="en-US" dirty="0" err="1"/>
              <a:t>makeSale</a:t>
            </a:r>
            <a:r>
              <a:rPr lang="en-US" dirty="0"/>
              <a:t>()” 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makeSale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getShoppingCart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getPaymentInformation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finalizeSale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77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EBC-E8AE-46D2-9F0F-D100AC23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44A8-4218-4976-85B6-E517F183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257800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HTML tag in the page is an </a:t>
            </a:r>
            <a:r>
              <a:rPr lang="en-US" b="1" i="1" dirty="0"/>
              <a:t>object</a:t>
            </a:r>
            <a:r>
              <a:rPr lang="en-US" dirty="0"/>
              <a:t> with a set of </a:t>
            </a:r>
            <a:r>
              <a:rPr lang="en-US" b="1" i="1" dirty="0"/>
              <a:t>members</a:t>
            </a:r>
            <a:r>
              <a:rPr lang="en-US" dirty="0"/>
              <a:t>: fields, functions, and events.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DOM defines these properties and w3schools is a great resource to learn what is 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find a list of all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85AB3-6334-4201-8765-11B5CD92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11" y="1421936"/>
            <a:ext cx="5457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CDEC-D95A-4A73-B3D1-D3E37725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12E6-3DB0-4858-BD92-5A9AB252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programming is the ability to use fields, functions, and events.</a:t>
            </a:r>
          </a:p>
          <a:p>
            <a:r>
              <a:rPr lang="en-US" dirty="0"/>
              <a:t>What data do you need to get the job done?</a:t>
            </a:r>
          </a:p>
          <a:p>
            <a:r>
              <a:rPr lang="en-US" dirty="0"/>
              <a:t>Have you put the right data in those fields?</a:t>
            </a:r>
          </a:p>
          <a:p>
            <a:r>
              <a:rPr lang="en-US" dirty="0"/>
              <a:t>What things do you need to do?</a:t>
            </a:r>
          </a:p>
          <a:p>
            <a:r>
              <a:rPr lang="en-US" dirty="0"/>
              <a:t>What data do you need to pass to those functions?</a:t>
            </a:r>
          </a:p>
          <a:p>
            <a:r>
              <a:rPr lang="en-US" dirty="0"/>
              <a:t>What data do you want back?</a:t>
            </a:r>
          </a:p>
          <a:p>
            <a:r>
              <a:rPr lang="en-US" dirty="0"/>
              <a:t>What events will prompt these actions?</a:t>
            </a:r>
          </a:p>
          <a:p>
            <a:r>
              <a:rPr lang="en-US" dirty="0"/>
              <a:t>How will you trigger those events?</a:t>
            </a:r>
          </a:p>
        </p:txBody>
      </p:sp>
    </p:spTree>
    <p:extLst>
      <p:ext uri="{BB962C8B-B14F-4D97-AF65-F5344CB8AC3E}">
        <p14:creationId xmlns:p14="http://schemas.microsoft.com/office/powerpoint/2010/main" val="43343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2443-AB0B-4D70-B029-B230C8B0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3C09-FCD2-46D0-BF92-634801C5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257800" cy="49120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 want to adjust the background color to be lighter/darker.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use a slider to get it done.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DOM says all &lt;input&gt; tags have a </a:t>
            </a:r>
            <a:r>
              <a:rPr lang="en-US" b="1" i="1" dirty="0"/>
              <a:t>value</a:t>
            </a:r>
            <a:r>
              <a:rPr lang="en-US" dirty="0"/>
              <a:t> field and an </a:t>
            </a:r>
            <a:r>
              <a:rPr lang="en-US" b="1" i="1" dirty="0" err="1"/>
              <a:t>onchange</a:t>
            </a:r>
            <a:r>
              <a:rPr lang="en-US" dirty="0"/>
              <a:t>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create an event handler function to:</a:t>
            </a:r>
          </a:p>
          <a:p>
            <a:r>
              <a:rPr lang="en-US" dirty="0"/>
              <a:t>Take that value as a parameter</a:t>
            </a:r>
          </a:p>
          <a:p>
            <a:r>
              <a:rPr lang="en-US" dirty="0"/>
              <a:t>Get the panel by ID</a:t>
            </a:r>
          </a:p>
          <a:p>
            <a:r>
              <a:rPr lang="en-US" dirty="0"/>
              <a:t>Use that number to change the color of the panel.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22D78-8242-48BE-B82F-55E8A6CD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21" y="3308289"/>
            <a:ext cx="2733675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6663A9-AE34-4E74-BDDB-C25E1755AB30}"/>
              </a:ext>
            </a:extLst>
          </p:cNvPr>
          <p:cNvSpPr/>
          <p:nvPr/>
        </p:nvSpPr>
        <p:spPr>
          <a:xfrm>
            <a:off x="7216726" y="1264920"/>
            <a:ext cx="2940148" cy="1914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read this?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B3D0F-B9E4-4BFB-ABAD-A07E9A7ACA86}"/>
              </a:ext>
            </a:extLst>
          </p:cNvPr>
          <p:cNvSpPr txBox="1"/>
          <p:nvPr/>
        </p:nvSpPr>
        <p:spPr>
          <a:xfrm>
            <a:off x="5549207" y="6220897"/>
            <a:ext cx="627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https://bsdillon.github.io/cs200_Spring2020/Lecture/slider.html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2FF8-22D5-4B67-81EC-A8398802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C633-0F32-471F-BE16-55B75990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257800" cy="4912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Lab#2 will let you use all these things.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two buttons</a:t>
            </a:r>
          </a:p>
          <a:p>
            <a:r>
              <a:rPr lang="en-US" dirty="0"/>
              <a:t>They have click events.</a:t>
            </a:r>
          </a:p>
          <a:p>
            <a:r>
              <a:rPr lang="en-US" dirty="0"/>
              <a:t>They can pass a parameter to the event handler.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event handler to change a field.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the field to draw the ball.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B5933-AADA-427A-AC50-934E190D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30" y="2605893"/>
            <a:ext cx="685800" cy="32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482C0-25C5-4F3E-805D-E62EA8EC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403" y="2620158"/>
            <a:ext cx="685800" cy="32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6B682-069D-409E-9BAC-3889EB2C5813}"/>
              </a:ext>
            </a:extLst>
          </p:cNvPr>
          <p:cNvSpPr txBox="1"/>
          <p:nvPr/>
        </p:nvSpPr>
        <p:spPr>
          <a:xfrm>
            <a:off x="7990856" y="3840240"/>
            <a:ext cx="2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whoHasTheBall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63221-3CCB-4A5A-9138-64CBD715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55" y="1654612"/>
            <a:ext cx="771550" cy="7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9A93-3C24-4B90-BAD0-E208267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3FE3-FE22-4651-8024-3D23D7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443330" cy="4912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computer program has a fixed amount of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memory is divided into fields, sometimes called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think of each field as a box with a name and some contents.</a:t>
            </a:r>
          </a:p>
          <a:p>
            <a:r>
              <a:rPr lang="en-US" dirty="0"/>
              <a:t>Allocated memory space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Value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12C3822-8825-4AF7-870C-A5861E6E8A60}"/>
              </a:ext>
            </a:extLst>
          </p:cNvPr>
          <p:cNvSpPr/>
          <p:nvPr/>
        </p:nvSpPr>
        <p:spPr>
          <a:xfrm>
            <a:off x="8044070" y="3070769"/>
            <a:ext cx="1537252" cy="1524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47401-1973-4FDC-9A27-B7D6525FA66B}"/>
              </a:ext>
            </a:extLst>
          </p:cNvPr>
          <p:cNvSpPr txBox="1"/>
          <p:nvPr/>
        </p:nvSpPr>
        <p:spPr>
          <a:xfrm>
            <a:off x="9581322" y="1825065"/>
            <a:ext cx="1179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53D2C-D3BC-444A-87C4-FD4EAA006A5C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772940" y="2240563"/>
            <a:ext cx="808382" cy="103892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F3180A-6921-4DBC-AD61-4E997C4FA024}"/>
              </a:ext>
            </a:extLst>
          </p:cNvPr>
          <p:cNvSpPr txBox="1"/>
          <p:nvPr/>
        </p:nvSpPr>
        <p:spPr>
          <a:xfrm>
            <a:off x="7566991" y="5473148"/>
            <a:ext cx="28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 Age = 39;</a:t>
            </a:r>
          </a:p>
        </p:txBody>
      </p:sp>
    </p:spTree>
    <p:extLst>
      <p:ext uri="{BB962C8B-B14F-4D97-AF65-F5344CB8AC3E}">
        <p14:creationId xmlns:p14="http://schemas.microsoft.com/office/powerpoint/2010/main" val="219731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9A93-3C24-4B90-BAD0-E208267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Fields – Memory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3FE3-FE22-4651-8024-3D23D7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443330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many programs the size of a field if fixed. The size depends on the type of value it will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numbers have different sizes. Some data holds lots of pieces.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tries to assess the type of a field </a:t>
            </a:r>
            <a:r>
              <a:rPr lang="en-US" b="1" i="1" dirty="0"/>
              <a:t>dynamically</a:t>
            </a:r>
            <a:r>
              <a:rPr lang="en-US" dirty="0"/>
              <a:t>. Sometimes this causes problems.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12C3822-8825-4AF7-870C-A5861E6E8A60}"/>
              </a:ext>
            </a:extLst>
          </p:cNvPr>
          <p:cNvSpPr/>
          <p:nvPr/>
        </p:nvSpPr>
        <p:spPr>
          <a:xfrm>
            <a:off x="6838122" y="2510624"/>
            <a:ext cx="1537252" cy="1524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53D2C-D3BC-444A-87C4-FD4EAA006A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66992" y="1680418"/>
            <a:ext cx="808382" cy="103892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576F5AF3-9192-4A9C-94D5-695D16F713CD}"/>
              </a:ext>
            </a:extLst>
          </p:cNvPr>
          <p:cNvSpPr/>
          <p:nvPr/>
        </p:nvSpPr>
        <p:spPr>
          <a:xfrm>
            <a:off x="10090769" y="4824645"/>
            <a:ext cx="717140" cy="646325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Grape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6B4BF-6DFC-439C-819C-92F60BB5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671" y="3898789"/>
            <a:ext cx="457200" cy="638175"/>
          </a:xfrm>
          <a:prstGeom prst="rect">
            <a:avLst/>
          </a:prstGeom>
        </p:spPr>
      </p:pic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EC5F134A-41C2-45C0-83B9-4E6FC3751FC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0429463" y="4217877"/>
            <a:ext cx="510209" cy="711932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15312BA-1662-4D0E-9A80-F8237D41E3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8153" y="623845"/>
            <a:ext cx="3152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9A93-3C24-4B90-BAD0-E208267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Fields -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3FE3-FE22-4651-8024-3D23D7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443330" cy="49120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You can create any identifier you like.</a:t>
            </a:r>
          </a:p>
          <a:p>
            <a:r>
              <a:rPr lang="en-US" dirty="0"/>
              <a:t>You have complete freedom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Some rules</a:t>
            </a:r>
          </a:p>
          <a:p>
            <a:r>
              <a:rPr lang="en-US" dirty="0"/>
              <a:t>Letters, numbers, and ‘_’ only</a:t>
            </a:r>
          </a:p>
          <a:p>
            <a:r>
              <a:rPr lang="en-US" dirty="0"/>
              <a:t>Letter or ‘_’ first</a:t>
            </a:r>
          </a:p>
          <a:p>
            <a:r>
              <a:rPr lang="en-US" dirty="0"/>
              <a:t>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Some conventions</a:t>
            </a:r>
          </a:p>
          <a:p>
            <a:r>
              <a:rPr lang="en-US" dirty="0"/>
              <a:t>Make it a descriptive name</a:t>
            </a:r>
          </a:p>
          <a:p>
            <a:r>
              <a:rPr lang="en-US" dirty="0"/>
              <a:t>Name a thing (noun)</a:t>
            </a:r>
          </a:p>
          <a:p>
            <a:r>
              <a:rPr lang="en-US" dirty="0"/>
              <a:t>UPPER CASE FOR CONSTANTS ONLY</a:t>
            </a:r>
          </a:p>
          <a:p>
            <a:r>
              <a:rPr lang="en-US" dirty="0"/>
              <a:t>Start with lower case</a:t>
            </a:r>
          </a:p>
          <a:p>
            <a:r>
              <a:rPr lang="en-US" dirty="0"/>
              <a:t>Only one upper case letter</a:t>
            </a:r>
          </a:p>
          <a:p>
            <a:r>
              <a:rPr lang="en-US" dirty="0"/>
              <a:t>Be 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46747-C6FD-4824-A707-EB815535E34C}"/>
              </a:ext>
            </a:extLst>
          </p:cNvPr>
          <p:cNvSpPr txBox="1"/>
          <p:nvPr/>
        </p:nvSpPr>
        <p:spPr>
          <a:xfrm>
            <a:off x="7222435" y="1264920"/>
            <a:ext cx="4240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Not an Identifier</a:t>
            </a:r>
            <a:endParaRPr lang="en-US" dirty="0"/>
          </a:p>
          <a:p>
            <a:r>
              <a:rPr lang="en-US" dirty="0"/>
              <a:t>4+4	that’s math</a:t>
            </a:r>
          </a:p>
          <a:p>
            <a:r>
              <a:rPr lang="en-US" dirty="0"/>
              <a:t>12men	that could be a number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u="sng" dirty="0"/>
              <a:t>Proper Identifiers</a:t>
            </a:r>
            <a:endParaRPr lang="en-US" dirty="0"/>
          </a:p>
          <a:p>
            <a:r>
              <a:rPr lang="en-US" dirty="0"/>
              <a:t>lower, UPPER</a:t>
            </a:r>
          </a:p>
          <a:p>
            <a:r>
              <a:rPr lang="en-US" dirty="0" err="1"/>
              <a:t>onlyLetters</a:t>
            </a:r>
            <a:endParaRPr lang="en-US" dirty="0"/>
          </a:p>
          <a:p>
            <a:r>
              <a:rPr lang="en-US" dirty="0"/>
              <a:t>name1, name2, name3</a:t>
            </a:r>
          </a:p>
          <a:p>
            <a:r>
              <a:rPr lang="en-US" dirty="0"/>
              <a:t>_</a:t>
            </a:r>
            <a:r>
              <a:rPr lang="en-US" dirty="0" err="1"/>
              <a:t>with_underscores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</a:t>
            </a:r>
          </a:p>
          <a:p>
            <a:r>
              <a:rPr lang="en-US" dirty="0"/>
              <a:t>camelCase</a:t>
            </a:r>
          </a:p>
          <a:p>
            <a:r>
              <a:rPr lang="en-US" dirty="0" err="1"/>
              <a:t>PascalCase</a:t>
            </a:r>
            <a:endParaRPr lang="en-US" dirty="0"/>
          </a:p>
          <a:p>
            <a:r>
              <a:rPr lang="en-US" dirty="0" err="1"/>
              <a:t>neverHTML</a:t>
            </a:r>
            <a:endParaRPr lang="en-US" dirty="0"/>
          </a:p>
          <a:p>
            <a:r>
              <a:rPr lang="en-US" dirty="0" err="1"/>
              <a:t>useHtml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6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9A93-3C24-4B90-BAD0-E208267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Fields -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3FE3-FE22-4651-8024-3D23D7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443330" cy="4912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value in a field changes over time.</a:t>
            </a:r>
          </a:p>
          <a:p>
            <a:r>
              <a:rPr lang="en-US" dirty="0"/>
              <a:t>Declaration – it exists but it is undefined</a:t>
            </a:r>
          </a:p>
          <a:p>
            <a:r>
              <a:rPr lang="en-US" dirty="0"/>
              <a:t>Definition – you put something into it</a:t>
            </a:r>
          </a:p>
          <a:p>
            <a:r>
              <a:rPr lang="en-US" dirty="0"/>
              <a:t>Assignment – you put something else.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Reading a piece of code often comes down to your ability to trace the changes in a field.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12C3822-8825-4AF7-870C-A5861E6E8A60}"/>
              </a:ext>
            </a:extLst>
          </p:cNvPr>
          <p:cNvSpPr/>
          <p:nvPr/>
        </p:nvSpPr>
        <p:spPr>
          <a:xfrm>
            <a:off x="6901341" y="1264920"/>
            <a:ext cx="1537252" cy="1524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EADA4-B70F-49BE-B8C9-88EE1D3E3A12}"/>
              </a:ext>
            </a:extLst>
          </p:cNvPr>
          <p:cNvSpPr txBox="1"/>
          <p:nvPr/>
        </p:nvSpPr>
        <p:spPr>
          <a:xfrm>
            <a:off x="9983449" y="1657588"/>
            <a:ext cx="122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9E834-3CE3-4409-AB3D-79653FEEEACB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438593" y="1836420"/>
            <a:ext cx="1544856" cy="5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B782E4A6-718D-438E-A9A4-D52426BBA7E4}"/>
              </a:ext>
            </a:extLst>
          </p:cNvPr>
          <p:cNvSpPr/>
          <p:nvPr/>
        </p:nvSpPr>
        <p:spPr>
          <a:xfrm>
            <a:off x="6901341" y="3017520"/>
            <a:ext cx="1537252" cy="1524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55578-1CCA-4145-8309-7281969C3793}"/>
              </a:ext>
            </a:extLst>
          </p:cNvPr>
          <p:cNvSpPr txBox="1"/>
          <p:nvPr/>
        </p:nvSpPr>
        <p:spPr>
          <a:xfrm>
            <a:off x="9983449" y="3410188"/>
            <a:ext cx="122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20A34B-A93A-4792-BAF7-5243365FF8B9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8438593" y="3589020"/>
            <a:ext cx="1544856" cy="5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0F7FF586-4448-43D1-BEF3-099EB79B3BBA}"/>
              </a:ext>
            </a:extLst>
          </p:cNvPr>
          <p:cNvSpPr/>
          <p:nvPr/>
        </p:nvSpPr>
        <p:spPr>
          <a:xfrm>
            <a:off x="6901341" y="4764286"/>
            <a:ext cx="1537252" cy="1524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023C3-ECA8-4287-AE67-210044077BCE}"/>
              </a:ext>
            </a:extLst>
          </p:cNvPr>
          <p:cNvSpPr txBox="1"/>
          <p:nvPr/>
        </p:nvSpPr>
        <p:spPr>
          <a:xfrm>
            <a:off x="9983449" y="5156954"/>
            <a:ext cx="122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F63D6F-AE7D-440E-A816-202E7394A4E5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 flipH="1" flipV="1">
            <a:off x="8438593" y="5335786"/>
            <a:ext cx="1544856" cy="5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9A93-3C24-4B90-BAD0-E208267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3FE3-FE22-4651-8024-3D23D7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443330" cy="4912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look at an example of how a field changes over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10F0-43D2-4893-965B-933937681965}"/>
              </a:ext>
            </a:extLst>
          </p:cNvPr>
          <p:cNvSpPr txBox="1"/>
          <p:nvPr/>
        </p:nvSpPr>
        <p:spPr>
          <a:xfrm>
            <a:off x="1630018" y="2245558"/>
            <a:ext cx="2637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days;</a:t>
            </a:r>
          </a:p>
          <a:p>
            <a:r>
              <a:rPr lang="en-US" dirty="0"/>
              <a:t>days = 0;</a:t>
            </a:r>
          </a:p>
          <a:p>
            <a:r>
              <a:rPr lang="en-US" dirty="0"/>
              <a:t>days += 31; //January</a:t>
            </a:r>
          </a:p>
          <a:p>
            <a:r>
              <a:rPr lang="en-US" dirty="0"/>
              <a:t>days += 28; //February</a:t>
            </a:r>
          </a:p>
          <a:p>
            <a:r>
              <a:rPr lang="en-US" dirty="0"/>
              <a:t>days += 31; //March</a:t>
            </a:r>
          </a:p>
          <a:p>
            <a:r>
              <a:rPr lang="en-US" dirty="0"/>
              <a:t>days += 30; //April</a:t>
            </a:r>
          </a:p>
          <a:p>
            <a:r>
              <a:rPr lang="en-US" dirty="0"/>
              <a:t>days += 31; //May</a:t>
            </a:r>
          </a:p>
          <a:p>
            <a:r>
              <a:rPr lang="en-US" dirty="0"/>
              <a:t>days += 30; //June</a:t>
            </a:r>
          </a:p>
          <a:p>
            <a:r>
              <a:rPr lang="en-US" dirty="0"/>
              <a:t>days += 31; //July</a:t>
            </a:r>
          </a:p>
          <a:p>
            <a:r>
              <a:rPr lang="en-US" dirty="0"/>
              <a:t>days += 31; //August</a:t>
            </a:r>
          </a:p>
          <a:p>
            <a:r>
              <a:rPr lang="en-US" dirty="0"/>
              <a:t>days += 30; //September</a:t>
            </a:r>
          </a:p>
          <a:p>
            <a:r>
              <a:rPr lang="en-US" dirty="0"/>
              <a:t>days += 31; //October</a:t>
            </a:r>
          </a:p>
          <a:p>
            <a:r>
              <a:rPr lang="en-US" dirty="0"/>
              <a:t>days += 30; //November</a:t>
            </a:r>
          </a:p>
          <a:p>
            <a:r>
              <a:rPr lang="en-US" dirty="0"/>
              <a:t>days += 31; //December</a:t>
            </a:r>
          </a:p>
          <a:p>
            <a:r>
              <a:rPr lang="en-US" dirty="0"/>
              <a:t>alert(days);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0729B3-3908-4E0C-8AE2-FF65A6FA2F8A}"/>
              </a:ext>
            </a:extLst>
          </p:cNvPr>
          <p:cNvCxnSpPr/>
          <p:nvPr/>
        </p:nvCxnSpPr>
        <p:spPr>
          <a:xfrm>
            <a:off x="7707239" y="1768480"/>
            <a:ext cx="252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517701-0DCC-4EBA-A636-C906746233E2}"/>
              </a:ext>
            </a:extLst>
          </p:cNvPr>
          <p:cNvCxnSpPr>
            <a:cxnSpLocks/>
          </p:cNvCxnSpPr>
          <p:nvPr/>
        </p:nvCxnSpPr>
        <p:spPr>
          <a:xfrm>
            <a:off x="8971721" y="1378226"/>
            <a:ext cx="0" cy="480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91B37C-64E4-4B8C-A1FB-9244E9093DE6}"/>
              </a:ext>
            </a:extLst>
          </p:cNvPr>
          <p:cNvSpPr txBox="1"/>
          <p:nvPr/>
        </p:nvSpPr>
        <p:spPr>
          <a:xfrm>
            <a:off x="7848009" y="1378226"/>
            <a:ext cx="11146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line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8091B-A8D7-418A-8613-D880B3FF338C}"/>
              </a:ext>
            </a:extLst>
          </p:cNvPr>
          <p:cNvSpPr txBox="1"/>
          <p:nvPr/>
        </p:nvSpPr>
        <p:spPr>
          <a:xfrm>
            <a:off x="1228217" y="2245558"/>
            <a:ext cx="6313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E63383-A1D0-448E-A544-93B6DCE00DD9}"/>
              </a:ext>
            </a:extLst>
          </p:cNvPr>
          <p:cNvSpPr txBox="1"/>
          <p:nvPr/>
        </p:nvSpPr>
        <p:spPr>
          <a:xfrm>
            <a:off x="8985577" y="1375649"/>
            <a:ext cx="12053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undefined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31</a:t>
            </a:r>
          </a:p>
          <a:p>
            <a:pPr algn="ctr"/>
            <a:r>
              <a:rPr lang="en-US" dirty="0"/>
              <a:t>59</a:t>
            </a:r>
          </a:p>
          <a:p>
            <a:pPr algn="ctr"/>
            <a:r>
              <a:rPr lang="en-US" dirty="0"/>
              <a:t>90</a:t>
            </a:r>
          </a:p>
          <a:p>
            <a:pPr algn="ctr"/>
            <a:r>
              <a:rPr lang="en-US" dirty="0"/>
              <a:t>120</a:t>
            </a:r>
          </a:p>
          <a:p>
            <a:pPr algn="ctr"/>
            <a:r>
              <a:rPr lang="en-US" dirty="0"/>
              <a:t>151</a:t>
            </a:r>
          </a:p>
          <a:p>
            <a:pPr algn="ctr"/>
            <a:r>
              <a:rPr lang="en-US" dirty="0"/>
              <a:t>181</a:t>
            </a:r>
          </a:p>
          <a:p>
            <a:pPr algn="ctr"/>
            <a:r>
              <a:rPr lang="en-US" dirty="0"/>
              <a:t>212</a:t>
            </a:r>
          </a:p>
          <a:p>
            <a:pPr algn="ctr"/>
            <a:r>
              <a:rPr lang="en-US" dirty="0"/>
              <a:t>243</a:t>
            </a:r>
          </a:p>
          <a:p>
            <a:pPr algn="ctr"/>
            <a:r>
              <a:rPr lang="en-US" dirty="0"/>
              <a:t>273</a:t>
            </a:r>
          </a:p>
          <a:p>
            <a:pPr algn="ctr"/>
            <a:r>
              <a:rPr lang="en-US" dirty="0"/>
              <a:t>304</a:t>
            </a:r>
          </a:p>
          <a:p>
            <a:pPr algn="ctr"/>
            <a:r>
              <a:rPr lang="en-US" dirty="0"/>
              <a:t>334</a:t>
            </a:r>
          </a:p>
          <a:p>
            <a:pPr algn="ctr"/>
            <a:r>
              <a:rPr lang="en-US" dirty="0"/>
              <a:t>365</a:t>
            </a:r>
          </a:p>
          <a:p>
            <a:pPr algn="ctr"/>
            <a:r>
              <a:rPr lang="en-US" dirty="0"/>
              <a:t>365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7BD85A-6DF7-49F7-91CB-1ECDA92AFAB3}"/>
              </a:ext>
            </a:extLst>
          </p:cNvPr>
          <p:cNvSpPr txBox="1"/>
          <p:nvPr/>
        </p:nvSpPr>
        <p:spPr>
          <a:xfrm rot="1735677">
            <a:off x="5342023" y="2615088"/>
            <a:ext cx="216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HAND EXECUTION!</a:t>
            </a:r>
          </a:p>
        </p:txBody>
      </p:sp>
    </p:spTree>
    <p:extLst>
      <p:ext uri="{BB962C8B-B14F-4D97-AF65-F5344CB8AC3E}">
        <p14:creationId xmlns:p14="http://schemas.microsoft.com/office/powerpoint/2010/main" val="35916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9A93-3C24-4B90-BAD0-E208267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3FE3-FE22-4651-8024-3D23D7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443330" cy="4912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errors that tend to happen more often than others.</a:t>
            </a:r>
          </a:p>
          <a:p>
            <a:r>
              <a:rPr lang="en-US" dirty="0"/>
              <a:t>Read before write – If you try to read the value before you have put one in, the result is undefined.</a:t>
            </a:r>
          </a:p>
          <a:p>
            <a:r>
              <a:rPr lang="en-US" dirty="0"/>
              <a:t>Wrong type – If you think it’s a number but JavaScript thinks it is text.</a:t>
            </a:r>
          </a:p>
          <a:p>
            <a:r>
              <a:rPr lang="en-US" dirty="0"/>
              <a:t>Name mismatch – If you don’t write the identifier </a:t>
            </a:r>
            <a:r>
              <a:rPr lang="en-US" b="1" i="1" dirty="0"/>
              <a:t>exactly </a:t>
            </a:r>
            <a:r>
              <a:rPr lang="en-US" dirty="0"/>
              <a:t>right JavaScript won’t understand.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E1DA6-CF40-4A82-A31B-F0232DB0F369}"/>
              </a:ext>
            </a:extLst>
          </p:cNvPr>
          <p:cNvSpPr txBox="1"/>
          <p:nvPr/>
        </p:nvSpPr>
        <p:spPr>
          <a:xfrm>
            <a:off x="7395377" y="2219741"/>
            <a:ext cx="290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days;//undefined</a:t>
            </a:r>
          </a:p>
          <a:p>
            <a:r>
              <a:rPr lang="en-US" dirty="0"/>
              <a:t>alert(days);//still undefined</a:t>
            </a:r>
          </a:p>
          <a:p>
            <a:r>
              <a:rPr lang="en-US" dirty="0"/>
              <a:t>Days = 30;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51043-4797-46DF-A6D3-981A20784081}"/>
              </a:ext>
            </a:extLst>
          </p:cNvPr>
          <p:cNvSpPr txBox="1"/>
          <p:nvPr/>
        </p:nvSpPr>
        <p:spPr>
          <a:xfrm>
            <a:off x="7395377" y="3540957"/>
            <a:ext cx="395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age = </a:t>
            </a:r>
            <a:r>
              <a:rPr lang="en-US" dirty="0" err="1"/>
              <a:t>userInput.value</a:t>
            </a:r>
            <a:r>
              <a:rPr lang="en-US" dirty="0"/>
              <a:t>;//“18”</a:t>
            </a:r>
          </a:p>
          <a:p>
            <a:r>
              <a:rPr lang="en-US" dirty="0"/>
              <a:t>age+=10;//“1810”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27CBB-582B-428B-8CEC-397802365B57}"/>
              </a:ext>
            </a:extLst>
          </p:cNvPr>
          <p:cNvSpPr txBox="1"/>
          <p:nvPr/>
        </p:nvSpPr>
        <p:spPr>
          <a:xfrm>
            <a:off x="7368212" y="4808877"/>
            <a:ext cx="395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PI = 3.14;</a:t>
            </a:r>
          </a:p>
          <a:p>
            <a:r>
              <a:rPr lang="en-US" dirty="0"/>
              <a:t>alert(“What is PI? “+Pi);//Pi, not PI</a:t>
            </a:r>
          </a:p>
        </p:txBody>
      </p:sp>
    </p:spTree>
    <p:extLst>
      <p:ext uri="{BB962C8B-B14F-4D97-AF65-F5344CB8AC3E}">
        <p14:creationId xmlns:p14="http://schemas.microsoft.com/office/powerpoint/2010/main" val="171193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EF9B-A9FD-4C96-9F1B-76EFD8E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28AE-84AB-405E-9D24-8EE51C47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350565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Functions, sometimes called methods, are bits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function can be </a:t>
            </a:r>
            <a:r>
              <a:rPr lang="en-US" b="1" i="1" dirty="0"/>
              <a:t>called</a:t>
            </a:r>
            <a:r>
              <a:rPr lang="en-US" dirty="0"/>
              <a:t> over and over by different pieces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Making that bit of code into a function prevents you from having to repeat it every time you need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D6D99-C45F-431E-BD66-26B800EF1A17}"/>
              </a:ext>
            </a:extLst>
          </p:cNvPr>
          <p:cNvSpPr txBox="1"/>
          <p:nvPr/>
        </p:nvSpPr>
        <p:spPr>
          <a:xfrm>
            <a:off x="7421217" y="1232452"/>
            <a:ext cx="3932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add(p1, p2)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p1+p2;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warning(reason)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alert(“Warning: “+reason);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 x = 7;</a:t>
            </a:r>
          </a:p>
          <a:p>
            <a:r>
              <a:rPr lang="en-US" dirty="0"/>
              <a:t>warning(add(x,1));</a:t>
            </a:r>
          </a:p>
          <a:p>
            <a:r>
              <a:rPr lang="en-US" dirty="0"/>
              <a:t>warning(add(x,2));</a:t>
            </a:r>
          </a:p>
          <a:p>
            <a:r>
              <a:rPr lang="en-US" dirty="0"/>
              <a:t>warning(add(x,3));</a:t>
            </a:r>
          </a:p>
          <a:p>
            <a:r>
              <a:rPr lang="en-US" dirty="0"/>
              <a:t>warning(add(x,4));</a:t>
            </a:r>
          </a:p>
          <a:p>
            <a:r>
              <a:rPr lang="en-US" dirty="0"/>
              <a:t>warning(add(x,5));</a:t>
            </a:r>
          </a:p>
        </p:txBody>
      </p:sp>
    </p:spTree>
    <p:extLst>
      <p:ext uri="{BB962C8B-B14F-4D97-AF65-F5344CB8AC3E}">
        <p14:creationId xmlns:p14="http://schemas.microsoft.com/office/powerpoint/2010/main" val="145459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FBD-6CCD-4885-B6E2-FDAD779D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560C-5086-46FF-BFB3-8F600A5EF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257800" cy="49120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Functions always start with the </a:t>
            </a:r>
            <a:r>
              <a:rPr lang="en-US" b="1" i="1" dirty="0"/>
              <a:t>keyword </a:t>
            </a:r>
            <a:r>
              <a:rPr lang="en-US" dirty="0"/>
              <a:t> ‘function’.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function has a unique identifier.</a:t>
            </a:r>
          </a:p>
          <a:p>
            <a:r>
              <a:rPr lang="en-US" dirty="0"/>
              <a:t>Pick a verb phrase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have a list of parameters</a:t>
            </a:r>
          </a:p>
          <a:p>
            <a:r>
              <a:rPr lang="en-US" dirty="0"/>
              <a:t>There might be zero parameters</a:t>
            </a:r>
          </a:p>
          <a:p>
            <a:r>
              <a:rPr lang="en-US" dirty="0"/>
              <a:t>Parameters also have identifiers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may do something or it may calculate something.</a:t>
            </a:r>
          </a:p>
          <a:p>
            <a:r>
              <a:rPr lang="en-US" dirty="0"/>
              <a:t>The function may </a:t>
            </a:r>
            <a:r>
              <a:rPr lang="en-US" b="1" i="1" dirty="0"/>
              <a:t>return</a:t>
            </a:r>
            <a:r>
              <a:rPr lang="en-US" dirty="0"/>
              <a:t> some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F0215-5CCB-42A9-8DFA-85AABB2B3BEF}"/>
              </a:ext>
            </a:extLst>
          </p:cNvPr>
          <p:cNvSpPr txBox="1"/>
          <p:nvPr/>
        </p:nvSpPr>
        <p:spPr>
          <a:xfrm>
            <a:off x="6570428" y="2243613"/>
            <a:ext cx="4723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identifier(parameter1, parameter2)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//all the code</a:t>
            </a:r>
          </a:p>
          <a:p>
            <a:r>
              <a:rPr lang="en-US" dirty="0"/>
              <a:t>   return 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10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1201</Words>
  <Application>Microsoft Office PowerPoint</Application>
  <PresentationFormat>Widescreen</PresentationFormat>
  <Paragraphs>264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CSC 200 Class 2</vt:lpstr>
      <vt:lpstr>Fields</vt:lpstr>
      <vt:lpstr>Fields – Memory Space</vt:lpstr>
      <vt:lpstr>Fields - Identifier</vt:lpstr>
      <vt:lpstr>Fields - Value</vt:lpstr>
      <vt:lpstr>Reading Code</vt:lpstr>
      <vt:lpstr>What can go wrong?</vt:lpstr>
      <vt:lpstr>Functions</vt:lpstr>
      <vt:lpstr>Anatomy of a Function</vt:lpstr>
      <vt:lpstr>Parameters and Scope</vt:lpstr>
      <vt:lpstr>Events</vt:lpstr>
      <vt:lpstr>The Document Object Model</vt:lpstr>
      <vt:lpstr>So What?</vt:lpstr>
      <vt:lpstr>One Example</vt:lpstr>
      <vt:lpstr>Lab #2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Stacey Dillon</cp:lastModifiedBy>
  <cp:revision>59</cp:revision>
  <dcterms:created xsi:type="dcterms:W3CDTF">2019-03-29T22:39:59Z</dcterms:created>
  <dcterms:modified xsi:type="dcterms:W3CDTF">2020-01-21T03:13:11Z</dcterms:modified>
</cp:coreProperties>
</file>