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0515600" cy="49120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200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Arrays are the most basic data structure.</a:t>
            </a:r>
          </a:p>
          <a:p>
            <a:pPr marL="0" indent="0">
              <a:buNone/>
            </a:pPr>
            <a:r>
              <a:rPr lang="en-US" dirty="0" smtClean="0"/>
              <a:t>An array has </a:t>
            </a:r>
            <a:r>
              <a:rPr lang="en-US" b="1" i="1" dirty="0" smtClean="0"/>
              <a:t>n</a:t>
            </a:r>
            <a:r>
              <a:rPr lang="en-US" dirty="0" smtClean="0"/>
              <a:t> data slots.</a:t>
            </a:r>
          </a:p>
          <a:p>
            <a:pPr marL="0" indent="0">
              <a:buNone/>
            </a:pPr>
            <a:r>
              <a:rPr lang="en-US" dirty="0" smtClean="0"/>
              <a:t>Each data slot has an index.</a:t>
            </a:r>
          </a:p>
          <a:p>
            <a:pPr marL="0" indent="0">
              <a:buNone/>
            </a:pPr>
            <a:r>
              <a:rPr lang="en-US" dirty="0" smtClean="0"/>
              <a:t>You can check the length of the array.</a:t>
            </a:r>
          </a:p>
          <a:p>
            <a:pPr marL="0" indent="0">
              <a:buNone/>
            </a:pPr>
            <a:r>
              <a:rPr lang="en-US" dirty="0" smtClean="0"/>
              <a:t>You can access any slot by the index.</a:t>
            </a:r>
          </a:p>
          <a:p>
            <a:pPr marL="0" indent="0">
              <a:buNone/>
            </a:pPr>
            <a:r>
              <a:rPr lang="en-US" dirty="0" smtClean="0"/>
              <a:t>You can insert, remove, or change data in any slot.</a:t>
            </a:r>
          </a:p>
          <a:p>
            <a:pPr marL="0" indent="0">
              <a:buNone/>
            </a:pPr>
            <a:r>
              <a:rPr lang="en-US" dirty="0" smtClean="0"/>
              <a:t>Don’t read a  slot you haven’t added.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01" y="1219200"/>
            <a:ext cx="3283544" cy="1977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593" y="3379813"/>
            <a:ext cx="3238500" cy="1057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604" y="4605812"/>
            <a:ext cx="4892386" cy="303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593" y="5077604"/>
            <a:ext cx="4629150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268" y="5699070"/>
            <a:ext cx="16097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65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CSC 200 Lecture 4</vt:lpstr>
      <vt:lpstr>Arrays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200 Class 1</dc:title>
  <dc:creator>Dillon, Brian S CIV NSWCDD, V53</dc:creator>
  <cp:lastModifiedBy>Dillon, Brian  (V52) CIV USN NAVSURFWARCEN DAH VA (USA)</cp:lastModifiedBy>
  <cp:revision>79</cp:revision>
  <dcterms:created xsi:type="dcterms:W3CDTF">2019-03-29T22:39:59Z</dcterms:created>
  <dcterms:modified xsi:type="dcterms:W3CDTF">2020-01-29T18:56:21Z</dcterms:modified>
</cp:coreProperties>
</file>