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4A0F-023D-4FFC-9ABA-E07B34D4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4E5C6-D8B7-40DC-B237-384766D6E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B698-222D-4455-946F-F2082870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2AF7-7EDB-42AC-88CE-167E8FA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27EF-522F-4635-965A-5569E6E0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C95-89F4-41B4-9B85-6519CFA3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1DAD-DC4A-4DB8-8AB5-2BE1D2B0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9711-48C1-4BFF-977C-FB0853D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B2F2-FDA8-49E4-B9C7-16602B6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F68F-E124-4E78-8E02-AB9966D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0EE4A-7307-4898-BD8D-31C8DF839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87C2-D670-47A7-97AA-2A21B5B7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82C8-AE59-4DA2-914A-FBFEC2E9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E542-7B62-4486-8B83-F491B3A4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10DC-17F2-4A64-91BA-5E77DC18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28C6-29C0-4C05-B9FE-1079AA0F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B16A-0CCD-427B-B311-D77177C6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9AD8-81EB-4C98-BD56-12C7D32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C2704-E081-4AF0-8D55-5CDC73FD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AC8-14B1-4042-A78F-8E0F5E71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72E-DBFA-46C1-A6D1-554D0A9C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DD86-0ED8-4460-83D7-A43050DA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F99D-3307-43DF-9657-4E9CC52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4EE9-DAFF-4FA7-A95C-CA930C78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FF52-5DEE-40D1-9EDB-2269715E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8AF0-D873-460C-AD52-63FAE2A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B7D-08FE-4856-8EC5-93071427D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F2E5-73EF-4E3B-8BA5-594D488D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A123-76CC-4A73-9F30-53A210A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2750-99DB-4FD4-A76C-F1408094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1E266-96BC-464F-B9FD-5666F59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AEE1-DFE9-4C5A-8098-1D9D0F0A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A40B2-AD3B-44DB-9262-E87A17AD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5A835-7B73-4078-9631-FE2AE4E0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AB17D-3736-4A9F-82DB-B670F4E2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E0790-9CC5-4433-8C30-395EBD46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2BE65-3B72-492A-874E-80620805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259FF-3E28-485F-A331-595DB5D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CF9E6-14FA-4461-B1A9-06304332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CB30-4694-4C52-9771-3C0ADB47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9AB95-115C-41D4-9BC5-00ADA9E7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F5388-8799-418D-A841-76AED671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E4A4-17B1-425E-8C8C-40048D8B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C8DC-EDD4-4643-9365-2628327C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BABAF-324C-4C7D-88ED-DBF824E0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38E2-252F-4B84-9436-CC21FA64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ABC-E75B-401C-B3E1-873C7699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D1D7-65EC-492C-8CBD-F5430939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3EDF-A822-4FFE-9ACB-8B60443E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BDD4-8BB2-4CD9-B63D-27364A2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A472-E5D5-42AF-8AA4-4FF89BF7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9ED4-542D-4B59-B460-2DD5D837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50A0-9AAA-4A86-A6EA-1A913901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14E9B-D152-415C-9793-E192A4CC4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20B0A-4F9A-4FB5-98DE-ABFA4863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F5CA-2CE5-4282-9E32-B6B66CD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EC27-A6D1-452D-8E66-42D9ADF3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CFF76-CB92-4EDB-BEB4-925F396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8F969-8413-4B39-A5CF-412838B7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FC60-4314-4C6A-895A-4207088C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41BC-32B2-4770-B44B-169DB7E8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95F6-D882-4DC7-85DD-3B637820EA1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4F45-2D3D-4589-8A55-243E3E29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256A-F9B4-4463-9048-1F26F6E0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0CCB-0803-4507-AE30-8DDCBCB1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7B49D2CC-F4C5-424C-9DD6-32F4C909203E}"/>
              </a:ext>
            </a:extLst>
          </p:cNvPr>
          <p:cNvSpPr/>
          <p:nvPr/>
        </p:nvSpPr>
        <p:spPr>
          <a:xfrm>
            <a:off x="-5341257" y="-188686"/>
            <a:ext cx="17126857" cy="1007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A0F4A5-CD4E-4873-AF38-ACB9A3431EF6}"/>
              </a:ext>
            </a:extLst>
          </p:cNvPr>
          <p:cNvSpPr/>
          <p:nvPr/>
        </p:nvSpPr>
        <p:spPr>
          <a:xfrm>
            <a:off x="4101179" y="0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F96046-DB6E-433C-ADCC-B0F6CA666202}"/>
              </a:ext>
            </a:extLst>
          </p:cNvPr>
          <p:cNvSpPr/>
          <p:nvPr/>
        </p:nvSpPr>
        <p:spPr>
          <a:xfrm>
            <a:off x="4101179" y="91440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10-19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56BC85-C933-4B64-BF7A-2B64DD25679A}"/>
              </a:ext>
            </a:extLst>
          </p:cNvPr>
          <p:cNvSpPr/>
          <p:nvPr/>
        </p:nvSpPr>
        <p:spPr>
          <a:xfrm>
            <a:off x="4101180" y="1881810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and other Tens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9CBF83-E13D-4AAD-954F-757C6577E5E6}"/>
              </a:ext>
            </a:extLst>
          </p:cNvPr>
          <p:cNvSpPr/>
          <p:nvPr/>
        </p:nvSpPr>
        <p:spPr>
          <a:xfrm>
            <a:off x="4101180" y="2842594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100’s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157C1D-622E-4799-A75E-6FCCFF3A132F}"/>
              </a:ext>
            </a:extLst>
          </p:cNvPr>
          <p:cNvSpPr/>
          <p:nvPr/>
        </p:nvSpPr>
        <p:spPr>
          <a:xfrm>
            <a:off x="5632172" y="93759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with manipulates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70A453-416D-45B7-A841-2F573A5C93E9}"/>
              </a:ext>
            </a:extLst>
          </p:cNvPr>
          <p:cNvSpPr/>
          <p:nvPr/>
        </p:nvSpPr>
        <p:spPr>
          <a:xfrm>
            <a:off x="5633829" y="191825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Digit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A4A7EA-E30B-4A2D-8BBD-375FE71EBE6B}"/>
              </a:ext>
            </a:extLst>
          </p:cNvPr>
          <p:cNvSpPr/>
          <p:nvPr/>
        </p:nvSpPr>
        <p:spPr>
          <a:xfrm>
            <a:off x="5632171" y="286578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Carrying “teens”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38C748-12D7-4ADE-9001-75E64BA25C08}"/>
              </a:ext>
            </a:extLst>
          </p:cNvPr>
          <p:cNvSpPr/>
          <p:nvPr/>
        </p:nvSpPr>
        <p:spPr>
          <a:xfrm>
            <a:off x="5632167" y="389613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Multi-Digit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8CF152-A29B-49EA-8DAF-BCEFCAF90F0F}"/>
              </a:ext>
            </a:extLst>
          </p:cNvPr>
          <p:cNvSpPr/>
          <p:nvPr/>
        </p:nvSpPr>
        <p:spPr>
          <a:xfrm>
            <a:off x="4101176" y="387294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1000’s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7D5D9A-8DED-4345-A06D-8B21A2199ABD}"/>
              </a:ext>
            </a:extLst>
          </p:cNvPr>
          <p:cNvSpPr/>
          <p:nvPr/>
        </p:nvSpPr>
        <p:spPr>
          <a:xfrm>
            <a:off x="5632166" y="489336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Farkle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3950D4-BB16-42A1-9374-E23C381C0F66}"/>
              </a:ext>
            </a:extLst>
          </p:cNvPr>
          <p:cNvSpPr/>
          <p:nvPr/>
        </p:nvSpPr>
        <p:spPr>
          <a:xfrm>
            <a:off x="7116415" y="389613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Making Teens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B80BE-BD66-4C9D-AD4E-1200A51222C5}"/>
              </a:ext>
            </a:extLst>
          </p:cNvPr>
          <p:cNvSpPr/>
          <p:nvPr/>
        </p:nvSpPr>
        <p:spPr>
          <a:xfrm>
            <a:off x="7116417" y="489336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Stacked Addition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D8339C-48A9-417B-A17A-97FE772229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50536" y="742122"/>
            <a:ext cx="0" cy="17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46179-D72B-4E0B-980B-A91FE925D1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750536" y="1656524"/>
            <a:ext cx="1" cy="2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042A7A-7E2A-40D9-BCCB-41BB249A58B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750537" y="2623932"/>
            <a:ext cx="0" cy="2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E188BD-55CE-409B-96A4-5FD98056226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4750533" y="3584716"/>
            <a:ext cx="4" cy="28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6196-2B35-4909-9D78-13B52E26C5C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50533" y="4615065"/>
            <a:ext cx="1530990" cy="2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0AC6DF-0D05-468A-B3F2-39607565CA72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6281523" y="4638255"/>
            <a:ext cx="1" cy="25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EC41F2-B65D-43EF-B95F-28E172AB294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281524" y="3607907"/>
            <a:ext cx="4" cy="28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E57D2-9FE1-4957-BCF6-6E82B961BA3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281528" y="2660375"/>
            <a:ext cx="1658" cy="2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7BFEA-3A7C-4F62-BEF3-951DA7D3418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750536" y="1656524"/>
            <a:ext cx="1532650" cy="2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C523D-8C7A-4735-97E2-33E3852165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281529" y="1679714"/>
            <a:ext cx="1657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75F150-3604-4DC0-911C-4A8FE7F035B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50536" y="742122"/>
            <a:ext cx="1530993" cy="1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F9419D-F1A2-49B2-BD83-97882111D01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750537" y="2623932"/>
            <a:ext cx="1530991" cy="24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177966-FE84-400C-828A-5F9A243488F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281528" y="3607907"/>
            <a:ext cx="1484244" cy="28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DE0A29-5550-41BB-97CA-E127CB40350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765772" y="4638255"/>
            <a:ext cx="2" cy="25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A22EB5-BF9C-40C0-A6F4-8E9451EA5AAF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6281524" y="4638255"/>
            <a:ext cx="1484250" cy="25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3FFC46-2203-47AB-BD55-7ABF8528470B}"/>
              </a:ext>
            </a:extLst>
          </p:cNvPr>
          <p:cNvSpPr/>
          <p:nvPr/>
        </p:nvSpPr>
        <p:spPr>
          <a:xfrm>
            <a:off x="8548341" y="2862472"/>
            <a:ext cx="1428584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Digit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Subtraction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C83DD4-DA0B-4773-BA9E-91B737A41127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6283186" y="2660375"/>
            <a:ext cx="2979447" cy="20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E78DD4-CE03-4E71-81E2-6C6040B3E2E6}"/>
              </a:ext>
            </a:extLst>
          </p:cNvPr>
          <p:cNvSpPr/>
          <p:nvPr/>
        </p:nvSpPr>
        <p:spPr>
          <a:xfrm>
            <a:off x="8613276" y="1924878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Subtract with manipulates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E57A3F-9C2B-4DF7-8D07-21D7870DE10D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9262633" y="2667000"/>
            <a:ext cx="0" cy="19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B0F714-65FE-4DB0-AB77-C03872F53481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>
            <a:off x="6281528" y="3607907"/>
            <a:ext cx="2981101" cy="26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BE7DCB-8E45-456A-8EE1-44724D5ED4F2}"/>
              </a:ext>
            </a:extLst>
          </p:cNvPr>
          <p:cNvCxnSpPr>
            <a:cxnSpLocks/>
            <a:stCxn id="29" idx="2"/>
            <a:endCxn id="45" idx="0"/>
          </p:cNvCxnSpPr>
          <p:nvPr/>
        </p:nvCxnSpPr>
        <p:spPr>
          <a:xfrm flipH="1">
            <a:off x="9262629" y="3604594"/>
            <a:ext cx="4" cy="2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291616A-ADB4-4848-BE26-FEA7DD6CA33E}"/>
              </a:ext>
            </a:extLst>
          </p:cNvPr>
          <p:cNvSpPr/>
          <p:nvPr/>
        </p:nvSpPr>
        <p:spPr>
          <a:xfrm>
            <a:off x="8613272" y="3876256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Barrow “teens”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4CD8D5-54D5-4D1A-967A-2427739FCAA7}"/>
              </a:ext>
            </a:extLst>
          </p:cNvPr>
          <p:cNvSpPr/>
          <p:nvPr/>
        </p:nvSpPr>
        <p:spPr>
          <a:xfrm>
            <a:off x="8613274" y="489337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Multi-Digit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Subtraction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C236FE-71ED-4C87-BCF0-A2E00CE7E64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9262629" y="4618378"/>
            <a:ext cx="2" cy="27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C257490-06AE-4F30-8C89-E97FAD7E62A6}"/>
              </a:ext>
            </a:extLst>
          </p:cNvPr>
          <p:cNvSpPr/>
          <p:nvPr/>
        </p:nvSpPr>
        <p:spPr>
          <a:xfrm>
            <a:off x="8613273" y="589392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Reverse Farkle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931A6E-CDB6-4D8F-B88E-B4C3BA8C9B5C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9262630" y="5635497"/>
            <a:ext cx="1" cy="25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1331B4-33B9-4475-8A8B-B0C27743BE02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>
            <a:off x="6281524" y="4638255"/>
            <a:ext cx="2981107" cy="25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B0897D0-C43D-48EB-9796-D52259612BAB}"/>
              </a:ext>
            </a:extLst>
          </p:cNvPr>
          <p:cNvSpPr/>
          <p:nvPr/>
        </p:nvSpPr>
        <p:spPr>
          <a:xfrm>
            <a:off x="10208502" y="1905000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Addition Language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82622-288C-4378-A0EA-728D4C01323D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6281529" y="1679714"/>
            <a:ext cx="4576330" cy="2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44ABE6F-D53F-45B4-A207-E0E4F33527DE}"/>
              </a:ext>
            </a:extLst>
          </p:cNvPr>
          <p:cNvSpPr/>
          <p:nvPr/>
        </p:nvSpPr>
        <p:spPr>
          <a:xfrm>
            <a:off x="10208501" y="2849221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Subtraction Language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192914-960E-458D-BAC4-B2E9AB0A557C}"/>
              </a:ext>
            </a:extLst>
          </p:cNvPr>
          <p:cNvCxnSpPr>
            <a:cxnSpLocks/>
            <a:stCxn id="35" idx="2"/>
            <a:endCxn id="68" idx="0"/>
          </p:cNvCxnSpPr>
          <p:nvPr/>
        </p:nvCxnSpPr>
        <p:spPr>
          <a:xfrm>
            <a:off x="9262633" y="2667000"/>
            <a:ext cx="1595225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8B1443-A79D-42C7-ACD4-A112E606245B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10857858" y="2647122"/>
            <a:ext cx="1" cy="20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375EE55-4F8E-4EDC-81BA-43BEFE34DAF8}"/>
              </a:ext>
            </a:extLst>
          </p:cNvPr>
          <p:cNvSpPr/>
          <p:nvPr/>
        </p:nvSpPr>
        <p:spPr>
          <a:xfrm>
            <a:off x="2475116" y="91108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Pennies &amp; Nickels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B43E06E-4394-437C-B5A7-0E13E38A50DC}"/>
              </a:ext>
            </a:extLst>
          </p:cNvPr>
          <p:cNvSpPr/>
          <p:nvPr/>
        </p:nvSpPr>
        <p:spPr>
          <a:xfrm>
            <a:off x="2475118" y="286247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Dimes &amp; Quarters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9F585F2-9634-4DD3-BF64-7C466C2B0E46}"/>
              </a:ext>
            </a:extLst>
          </p:cNvPr>
          <p:cNvSpPr/>
          <p:nvPr/>
        </p:nvSpPr>
        <p:spPr>
          <a:xfrm>
            <a:off x="2480707" y="1875184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 &lt;$0.20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A37C54-6B2E-448C-AF81-32F66E4FC355}"/>
              </a:ext>
            </a:extLst>
          </p:cNvPr>
          <p:cNvCxnSpPr>
            <a:cxnSpLocks/>
            <a:stCxn id="6" idx="2"/>
            <a:endCxn id="168" idx="0"/>
          </p:cNvCxnSpPr>
          <p:nvPr/>
        </p:nvCxnSpPr>
        <p:spPr>
          <a:xfrm flipH="1">
            <a:off x="3124473" y="742122"/>
            <a:ext cx="1626063" cy="1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23485C-EF21-49C1-8709-C96CFE04A4BA}"/>
              </a:ext>
            </a:extLst>
          </p:cNvPr>
          <p:cNvCxnSpPr>
            <a:cxnSpLocks/>
            <a:stCxn id="7" idx="2"/>
            <a:endCxn id="170" idx="0"/>
          </p:cNvCxnSpPr>
          <p:nvPr/>
        </p:nvCxnSpPr>
        <p:spPr>
          <a:xfrm flipH="1">
            <a:off x="3130064" y="1656524"/>
            <a:ext cx="1620472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64949F0-5365-4FDD-BAED-D66CBE781642}"/>
              </a:ext>
            </a:extLst>
          </p:cNvPr>
          <p:cNvCxnSpPr>
            <a:cxnSpLocks/>
            <a:stCxn id="168" idx="2"/>
            <a:endCxn id="170" idx="0"/>
          </p:cNvCxnSpPr>
          <p:nvPr/>
        </p:nvCxnSpPr>
        <p:spPr>
          <a:xfrm>
            <a:off x="3124473" y="1653211"/>
            <a:ext cx="5591" cy="22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44B747D-7537-4DA3-8608-24DDDEB0F6E8}"/>
              </a:ext>
            </a:extLst>
          </p:cNvPr>
          <p:cNvCxnSpPr>
            <a:cxnSpLocks/>
            <a:stCxn id="8" idx="2"/>
            <a:endCxn id="169" idx="0"/>
          </p:cNvCxnSpPr>
          <p:nvPr/>
        </p:nvCxnSpPr>
        <p:spPr>
          <a:xfrm flipH="1">
            <a:off x="3124475" y="2623932"/>
            <a:ext cx="1626062" cy="23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EC1C726-5465-43A7-8262-ED8D6A9DFFA7}"/>
              </a:ext>
            </a:extLst>
          </p:cNvPr>
          <p:cNvCxnSpPr>
            <a:cxnSpLocks/>
            <a:stCxn id="170" idx="2"/>
            <a:endCxn id="169" idx="0"/>
          </p:cNvCxnSpPr>
          <p:nvPr/>
        </p:nvCxnSpPr>
        <p:spPr>
          <a:xfrm flipH="1">
            <a:off x="3124475" y="2617306"/>
            <a:ext cx="5589" cy="24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02D62AA-8ECB-48ED-AF11-B779C80D7F71}"/>
              </a:ext>
            </a:extLst>
          </p:cNvPr>
          <p:cNvSpPr/>
          <p:nvPr/>
        </p:nvSpPr>
        <p:spPr>
          <a:xfrm>
            <a:off x="2475117" y="386962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 &lt;$1.00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DE5CF55-5415-4CCE-A7E4-2FE2BC9DF98F}"/>
              </a:ext>
            </a:extLst>
          </p:cNvPr>
          <p:cNvCxnSpPr>
            <a:cxnSpLocks/>
            <a:stCxn id="9" idx="2"/>
            <a:endCxn id="188" idx="0"/>
          </p:cNvCxnSpPr>
          <p:nvPr/>
        </p:nvCxnSpPr>
        <p:spPr>
          <a:xfrm flipH="1">
            <a:off x="3124474" y="3584716"/>
            <a:ext cx="1626063" cy="2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4608C8D-DC19-42C2-84D3-B5D052F80E37}"/>
              </a:ext>
            </a:extLst>
          </p:cNvPr>
          <p:cNvCxnSpPr>
            <a:cxnSpLocks/>
            <a:stCxn id="169" idx="2"/>
            <a:endCxn id="188" idx="0"/>
          </p:cNvCxnSpPr>
          <p:nvPr/>
        </p:nvCxnSpPr>
        <p:spPr>
          <a:xfrm flipH="1">
            <a:off x="3124474" y="3604594"/>
            <a:ext cx="1" cy="26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920C3AC-6737-4974-9B2E-0D97FB862E7C}"/>
              </a:ext>
            </a:extLst>
          </p:cNvPr>
          <p:cNvSpPr/>
          <p:nvPr/>
        </p:nvSpPr>
        <p:spPr>
          <a:xfrm>
            <a:off x="1002786" y="489336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Decimals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82E71C0-43DD-42B9-A779-347F5ABABD4D}"/>
              </a:ext>
            </a:extLst>
          </p:cNvPr>
          <p:cNvCxnSpPr>
            <a:cxnSpLocks/>
            <a:stCxn id="188" idx="2"/>
            <a:endCxn id="199" idx="0"/>
          </p:cNvCxnSpPr>
          <p:nvPr/>
        </p:nvCxnSpPr>
        <p:spPr>
          <a:xfrm flipH="1">
            <a:off x="1652143" y="4611745"/>
            <a:ext cx="1472331" cy="2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DF1CB397-140C-411E-B677-2A283A522AAE}"/>
              </a:ext>
            </a:extLst>
          </p:cNvPr>
          <p:cNvSpPr/>
          <p:nvPr/>
        </p:nvSpPr>
        <p:spPr>
          <a:xfrm>
            <a:off x="2481372" y="489336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 &lt;$100.00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794698-0214-4BB1-97FA-DB84F8E6040E}"/>
              </a:ext>
            </a:extLst>
          </p:cNvPr>
          <p:cNvCxnSpPr>
            <a:cxnSpLocks/>
            <a:stCxn id="188" idx="2"/>
            <a:endCxn id="203" idx="0"/>
          </p:cNvCxnSpPr>
          <p:nvPr/>
        </p:nvCxnSpPr>
        <p:spPr>
          <a:xfrm>
            <a:off x="3124474" y="4611745"/>
            <a:ext cx="6255" cy="2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B578AF9-40B7-42DF-A8BF-87831D2DF24D}"/>
              </a:ext>
            </a:extLst>
          </p:cNvPr>
          <p:cNvCxnSpPr>
            <a:cxnSpLocks/>
            <a:stCxn id="15" idx="2"/>
            <a:endCxn id="203" idx="0"/>
          </p:cNvCxnSpPr>
          <p:nvPr/>
        </p:nvCxnSpPr>
        <p:spPr>
          <a:xfrm flipH="1">
            <a:off x="3130729" y="4615065"/>
            <a:ext cx="1619804" cy="2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ACD6A95-914B-4D0F-92F9-A53584198ADE}"/>
              </a:ext>
            </a:extLst>
          </p:cNvPr>
          <p:cNvSpPr/>
          <p:nvPr/>
        </p:nvSpPr>
        <p:spPr>
          <a:xfrm>
            <a:off x="4094921" y="4890014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Million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Billion, etc.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88B3FBC-C037-4FC1-A227-A322E5A88568}"/>
              </a:ext>
            </a:extLst>
          </p:cNvPr>
          <p:cNvCxnSpPr>
            <a:cxnSpLocks/>
            <a:stCxn id="15" idx="2"/>
            <a:endCxn id="210" idx="0"/>
          </p:cNvCxnSpPr>
          <p:nvPr/>
        </p:nvCxnSpPr>
        <p:spPr>
          <a:xfrm flipH="1">
            <a:off x="4744278" y="4615065"/>
            <a:ext cx="6255" cy="27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774376F8-4B17-4F57-984A-BE1D24C958E3}"/>
              </a:ext>
            </a:extLst>
          </p:cNvPr>
          <p:cNvSpPr/>
          <p:nvPr/>
        </p:nvSpPr>
        <p:spPr>
          <a:xfrm>
            <a:off x="1002786" y="5903897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up Decimals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9CC2AE5-D7A1-4711-A20C-BC6A9D692115}"/>
              </a:ext>
            </a:extLst>
          </p:cNvPr>
          <p:cNvCxnSpPr>
            <a:cxnSpLocks/>
            <a:stCxn id="199" idx="2"/>
            <a:endCxn id="215" idx="0"/>
          </p:cNvCxnSpPr>
          <p:nvPr/>
        </p:nvCxnSpPr>
        <p:spPr>
          <a:xfrm>
            <a:off x="1652143" y="5635491"/>
            <a:ext cx="0" cy="26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5A11D91-EC99-463E-9227-EF16A71E717A}"/>
              </a:ext>
            </a:extLst>
          </p:cNvPr>
          <p:cNvSpPr/>
          <p:nvPr/>
        </p:nvSpPr>
        <p:spPr>
          <a:xfrm>
            <a:off x="2475115" y="5900520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 Totals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EC29612-1E5F-4FE5-A615-0FAC4210CABC}"/>
              </a:ext>
            </a:extLst>
          </p:cNvPr>
          <p:cNvCxnSpPr>
            <a:cxnSpLocks/>
            <a:stCxn id="203" idx="2"/>
            <a:endCxn id="220" idx="0"/>
          </p:cNvCxnSpPr>
          <p:nvPr/>
        </p:nvCxnSpPr>
        <p:spPr>
          <a:xfrm flipH="1">
            <a:off x="3124472" y="5635491"/>
            <a:ext cx="6257" cy="26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79FB465-99B0-47EA-A89D-7CFB47D56E34}"/>
              </a:ext>
            </a:extLst>
          </p:cNvPr>
          <p:cNvCxnSpPr>
            <a:cxnSpLocks/>
            <a:stCxn id="199" idx="2"/>
            <a:endCxn id="220" idx="0"/>
          </p:cNvCxnSpPr>
          <p:nvPr/>
        </p:nvCxnSpPr>
        <p:spPr>
          <a:xfrm>
            <a:off x="1652143" y="5635491"/>
            <a:ext cx="1472329" cy="26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F16815-1DA8-4F62-8F71-277EB423958C}"/>
              </a:ext>
            </a:extLst>
          </p:cNvPr>
          <p:cNvCxnSpPr>
            <a:cxnSpLocks/>
            <a:stCxn id="18" idx="2"/>
            <a:endCxn id="220" idx="0"/>
          </p:cNvCxnSpPr>
          <p:nvPr/>
        </p:nvCxnSpPr>
        <p:spPr>
          <a:xfrm flipH="1">
            <a:off x="3124472" y="5635491"/>
            <a:ext cx="4641302" cy="26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B83AD8E3-FB42-4484-8647-4CAE4EF4F705}"/>
              </a:ext>
            </a:extLst>
          </p:cNvPr>
          <p:cNvSpPr/>
          <p:nvPr/>
        </p:nvSpPr>
        <p:spPr>
          <a:xfrm>
            <a:off x="2475114" y="6907671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3FECD7-3623-47C7-9728-A497292F8C89}"/>
              </a:ext>
            </a:extLst>
          </p:cNvPr>
          <p:cNvCxnSpPr>
            <a:cxnSpLocks/>
            <a:stCxn id="220" idx="2"/>
            <a:endCxn id="234" idx="0"/>
          </p:cNvCxnSpPr>
          <p:nvPr/>
        </p:nvCxnSpPr>
        <p:spPr>
          <a:xfrm flipH="1">
            <a:off x="3124471" y="6642642"/>
            <a:ext cx="1" cy="26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17D3E7E-333F-4818-B40B-0520BBE9B369}"/>
              </a:ext>
            </a:extLst>
          </p:cNvPr>
          <p:cNvCxnSpPr>
            <a:cxnSpLocks/>
            <a:stCxn id="49" idx="2"/>
            <a:endCxn id="234" idx="0"/>
          </p:cNvCxnSpPr>
          <p:nvPr/>
        </p:nvCxnSpPr>
        <p:spPr>
          <a:xfrm flipH="1">
            <a:off x="3124471" y="5635497"/>
            <a:ext cx="6138160" cy="12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37589E40-9C1C-4F09-8DF8-AEDF717DE93F}"/>
              </a:ext>
            </a:extLst>
          </p:cNvPr>
          <p:cNvSpPr/>
          <p:nvPr/>
        </p:nvSpPr>
        <p:spPr>
          <a:xfrm>
            <a:off x="-519520" y="389283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Unit Measurement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89F9AB41-D1FA-4B19-AA16-22C02A65F056}"/>
              </a:ext>
            </a:extLst>
          </p:cNvPr>
          <p:cNvSpPr/>
          <p:nvPr/>
        </p:nvSpPr>
        <p:spPr>
          <a:xfrm>
            <a:off x="-519520" y="490657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Perimeter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53B6D67-EC1B-4A7E-9B1E-3C656C547221}"/>
              </a:ext>
            </a:extLst>
          </p:cNvPr>
          <p:cNvCxnSpPr>
            <a:cxnSpLocks/>
            <a:stCxn id="246" idx="2"/>
            <a:endCxn id="247" idx="0"/>
          </p:cNvCxnSpPr>
          <p:nvPr/>
        </p:nvCxnSpPr>
        <p:spPr>
          <a:xfrm>
            <a:off x="129837" y="4634955"/>
            <a:ext cx="0" cy="27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B8D8717-F73B-4E80-A9EA-90A197F59713}"/>
              </a:ext>
            </a:extLst>
          </p:cNvPr>
          <p:cNvSpPr/>
          <p:nvPr/>
        </p:nvSpPr>
        <p:spPr>
          <a:xfrm>
            <a:off x="-2049809" y="391596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Triangle, Rectangle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41730DC-5424-4459-A57A-17119F64E73E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>
            <a:off x="-1400452" y="4658084"/>
            <a:ext cx="1530289" cy="24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B68DC79-1995-4BF5-90CA-C5EC38F5E6AB}"/>
              </a:ext>
            </a:extLst>
          </p:cNvPr>
          <p:cNvCxnSpPr>
            <a:cxnSpLocks/>
            <a:stCxn id="9" idx="2"/>
            <a:endCxn id="246" idx="0"/>
          </p:cNvCxnSpPr>
          <p:nvPr/>
        </p:nvCxnSpPr>
        <p:spPr>
          <a:xfrm flipH="1">
            <a:off x="129837" y="3584716"/>
            <a:ext cx="4620700" cy="30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90828E9-5CC0-4B0E-B5A6-7B8EE963A318}"/>
              </a:ext>
            </a:extLst>
          </p:cNvPr>
          <p:cNvSpPr/>
          <p:nvPr/>
        </p:nvSpPr>
        <p:spPr>
          <a:xfrm>
            <a:off x="-519521" y="5893929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Protractor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5A61CC3-536A-49B7-9FFB-5EE350B0407C}"/>
              </a:ext>
            </a:extLst>
          </p:cNvPr>
          <p:cNvCxnSpPr>
            <a:cxnSpLocks/>
            <a:stCxn id="265" idx="2"/>
            <a:endCxn id="260" idx="0"/>
          </p:cNvCxnSpPr>
          <p:nvPr/>
        </p:nvCxnSpPr>
        <p:spPr>
          <a:xfrm>
            <a:off x="-1400174" y="5651959"/>
            <a:ext cx="1530010" cy="24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357DED9-2505-4665-BE68-8DCBD63904EF}"/>
              </a:ext>
            </a:extLst>
          </p:cNvPr>
          <p:cNvCxnSpPr>
            <a:cxnSpLocks/>
            <a:stCxn id="247" idx="2"/>
            <a:endCxn id="260" idx="0"/>
          </p:cNvCxnSpPr>
          <p:nvPr/>
        </p:nvCxnSpPr>
        <p:spPr>
          <a:xfrm flipH="1">
            <a:off x="129836" y="5648697"/>
            <a:ext cx="1" cy="24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3F07FE34-E6BD-4A01-A66C-3736473ABB94}"/>
              </a:ext>
            </a:extLst>
          </p:cNvPr>
          <p:cNvSpPr/>
          <p:nvPr/>
        </p:nvSpPr>
        <p:spPr>
          <a:xfrm>
            <a:off x="-2049531" y="4909837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Circles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5658D81-B117-4080-BCAB-DEC3F1E38FFB}"/>
              </a:ext>
            </a:extLst>
          </p:cNvPr>
          <p:cNvCxnSpPr>
            <a:cxnSpLocks/>
            <a:stCxn id="251" idx="2"/>
            <a:endCxn id="265" idx="0"/>
          </p:cNvCxnSpPr>
          <p:nvPr/>
        </p:nvCxnSpPr>
        <p:spPr>
          <a:xfrm>
            <a:off x="-1400452" y="4658084"/>
            <a:ext cx="278" cy="2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DABEBBCF-6733-4585-BF68-99FC19A9FACA}"/>
              </a:ext>
            </a:extLst>
          </p:cNvPr>
          <p:cNvSpPr/>
          <p:nvPr/>
        </p:nvSpPr>
        <p:spPr>
          <a:xfrm>
            <a:off x="-2041828" y="592375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Diameter &amp; Radius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BC1D7E0-DA25-4FC9-822D-C5032776000A}"/>
              </a:ext>
            </a:extLst>
          </p:cNvPr>
          <p:cNvCxnSpPr>
            <a:cxnSpLocks/>
            <a:stCxn id="265" idx="2"/>
            <a:endCxn id="273" idx="0"/>
          </p:cNvCxnSpPr>
          <p:nvPr/>
        </p:nvCxnSpPr>
        <p:spPr>
          <a:xfrm>
            <a:off x="-1400174" y="5651959"/>
            <a:ext cx="7703" cy="27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58965C0D-7C3A-46DB-A786-A6CAD8DEFD6E}"/>
              </a:ext>
            </a:extLst>
          </p:cNvPr>
          <p:cNvSpPr/>
          <p:nvPr/>
        </p:nvSpPr>
        <p:spPr>
          <a:xfrm>
            <a:off x="-519521" y="6907814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 Units: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g, l, m, s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68DB6FA-A825-4038-A084-57F59926F305}"/>
              </a:ext>
            </a:extLst>
          </p:cNvPr>
          <p:cNvCxnSpPr>
            <a:cxnSpLocks/>
            <a:stCxn id="260" idx="2"/>
            <a:endCxn id="285" idx="0"/>
          </p:cNvCxnSpPr>
          <p:nvPr/>
        </p:nvCxnSpPr>
        <p:spPr>
          <a:xfrm>
            <a:off x="129836" y="6636051"/>
            <a:ext cx="0" cy="27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11AD4CB5-CE72-4249-A0DA-F79FCA7A5A8D}"/>
              </a:ext>
            </a:extLst>
          </p:cNvPr>
          <p:cNvSpPr/>
          <p:nvPr/>
        </p:nvSpPr>
        <p:spPr>
          <a:xfrm>
            <a:off x="-519522" y="7950421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Milli, </a:t>
            </a:r>
            <a:r>
              <a:rPr lang="en-US" dirty="0" err="1">
                <a:solidFill>
                  <a:schemeClr val="tx1"/>
                </a:solidFill>
              </a:rPr>
              <a:t>Centi</a:t>
            </a:r>
            <a:r>
              <a:rPr lang="en-US" dirty="0">
                <a:solidFill>
                  <a:schemeClr val="tx1"/>
                </a:solidFill>
              </a:rPr>
              <a:t>, Deci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88AB757B-8C70-42D9-931C-C62469F8A084}"/>
              </a:ext>
            </a:extLst>
          </p:cNvPr>
          <p:cNvCxnSpPr>
            <a:cxnSpLocks/>
            <a:stCxn id="285" idx="2"/>
            <a:endCxn id="291" idx="0"/>
          </p:cNvCxnSpPr>
          <p:nvPr/>
        </p:nvCxnSpPr>
        <p:spPr>
          <a:xfrm flipH="1">
            <a:off x="129835" y="7649936"/>
            <a:ext cx="1" cy="30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3B076490-6D99-48F3-A4BD-B64E0E1364DB}"/>
              </a:ext>
            </a:extLst>
          </p:cNvPr>
          <p:cNvSpPr/>
          <p:nvPr/>
        </p:nvSpPr>
        <p:spPr>
          <a:xfrm>
            <a:off x="-519522" y="9018367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Deca, </a:t>
            </a:r>
            <a:r>
              <a:rPr lang="en-US" dirty="0" err="1">
                <a:solidFill>
                  <a:schemeClr val="tx1"/>
                </a:solidFill>
              </a:rPr>
              <a:t>Hecto</a:t>
            </a:r>
            <a:r>
              <a:rPr lang="en-US" dirty="0">
                <a:solidFill>
                  <a:schemeClr val="tx1"/>
                </a:solidFill>
              </a:rPr>
              <a:t>, Kilo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BA2422-944D-4F3F-B178-2C69217D2B2D}"/>
              </a:ext>
            </a:extLst>
          </p:cNvPr>
          <p:cNvCxnSpPr>
            <a:cxnSpLocks/>
            <a:stCxn id="291" idx="2"/>
            <a:endCxn id="299" idx="0"/>
          </p:cNvCxnSpPr>
          <p:nvPr/>
        </p:nvCxnSpPr>
        <p:spPr>
          <a:xfrm>
            <a:off x="129835" y="8692543"/>
            <a:ext cx="0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8F485D85-E96C-45A9-80F2-44FBDFD7748E}"/>
              </a:ext>
            </a:extLst>
          </p:cNvPr>
          <p:cNvSpPr/>
          <p:nvPr/>
        </p:nvSpPr>
        <p:spPr>
          <a:xfrm>
            <a:off x="-3559481" y="78128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of Week</a:t>
            </a:r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21E8B7B-FA14-4E88-ADCE-AC80DBD5927E}"/>
              </a:ext>
            </a:extLst>
          </p:cNvPr>
          <p:cNvSpPr/>
          <p:nvPr/>
        </p:nvSpPr>
        <p:spPr>
          <a:xfrm>
            <a:off x="-3559480" y="181757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Months of Year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DEB067A-1ED7-4852-B993-88950709347D}"/>
              </a:ext>
            </a:extLst>
          </p:cNvPr>
          <p:cNvCxnSpPr>
            <a:cxnSpLocks/>
            <a:stCxn id="306" idx="2"/>
            <a:endCxn id="307" idx="0"/>
          </p:cNvCxnSpPr>
          <p:nvPr/>
        </p:nvCxnSpPr>
        <p:spPr>
          <a:xfrm>
            <a:off x="-2910124" y="1523407"/>
            <a:ext cx="1" cy="29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20D48ED7-96C0-4824-ADF6-B43A1270DABA}"/>
              </a:ext>
            </a:extLst>
          </p:cNvPr>
          <p:cNvSpPr/>
          <p:nvPr/>
        </p:nvSpPr>
        <p:spPr>
          <a:xfrm>
            <a:off x="-3571836" y="2842594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per Month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5F2220B-84A9-4EDA-B227-3A823323FD92}"/>
              </a:ext>
            </a:extLst>
          </p:cNvPr>
          <p:cNvCxnSpPr>
            <a:cxnSpLocks/>
            <a:stCxn id="307" idx="2"/>
            <a:endCxn id="312" idx="0"/>
          </p:cNvCxnSpPr>
          <p:nvPr/>
        </p:nvCxnSpPr>
        <p:spPr>
          <a:xfrm flipH="1">
            <a:off x="-2922479" y="2559694"/>
            <a:ext cx="12356" cy="28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F1FDBE8-DF03-4726-925A-8F6D7EDE5506}"/>
              </a:ext>
            </a:extLst>
          </p:cNvPr>
          <p:cNvCxnSpPr>
            <a:cxnSpLocks/>
            <a:stCxn id="8" idx="2"/>
            <a:endCxn id="312" idx="0"/>
          </p:cNvCxnSpPr>
          <p:nvPr/>
        </p:nvCxnSpPr>
        <p:spPr>
          <a:xfrm flipH="1">
            <a:off x="-2922479" y="2623932"/>
            <a:ext cx="7673016" cy="2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A698CB38-D607-4601-A188-7488EEEDC237}"/>
              </a:ext>
            </a:extLst>
          </p:cNvPr>
          <p:cNvSpPr/>
          <p:nvPr/>
        </p:nvSpPr>
        <p:spPr>
          <a:xfrm>
            <a:off x="-3580799" y="387887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B1CED9E-B6D7-4466-8902-C37C744DFC85}"/>
              </a:ext>
            </a:extLst>
          </p:cNvPr>
          <p:cNvCxnSpPr>
            <a:cxnSpLocks/>
            <a:stCxn id="312" idx="2"/>
            <a:endCxn id="324" idx="0"/>
          </p:cNvCxnSpPr>
          <p:nvPr/>
        </p:nvCxnSpPr>
        <p:spPr>
          <a:xfrm flipH="1">
            <a:off x="-2931442" y="3584716"/>
            <a:ext cx="8963" cy="2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4D944ADE-1F21-4930-B45F-40E287BEE4BA}"/>
              </a:ext>
            </a:extLst>
          </p:cNvPr>
          <p:cNvSpPr/>
          <p:nvPr/>
        </p:nvSpPr>
        <p:spPr>
          <a:xfrm>
            <a:off x="-5159900" y="2841486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Minutes, Seconds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9F1A31C-3700-467E-91D7-C1B5B6BC1992}"/>
              </a:ext>
            </a:extLst>
          </p:cNvPr>
          <p:cNvCxnSpPr>
            <a:cxnSpLocks/>
            <a:stCxn id="8" idx="2"/>
            <a:endCxn id="329" idx="0"/>
          </p:cNvCxnSpPr>
          <p:nvPr/>
        </p:nvCxnSpPr>
        <p:spPr>
          <a:xfrm flipH="1">
            <a:off x="-4510543" y="2623932"/>
            <a:ext cx="9261080" cy="21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4AF4C383-E142-4C3C-A6AF-AEF34E05C1FC}"/>
              </a:ext>
            </a:extLst>
          </p:cNvPr>
          <p:cNvSpPr/>
          <p:nvPr/>
        </p:nvSpPr>
        <p:spPr>
          <a:xfrm>
            <a:off x="-5170518" y="3915962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Hours in a Day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A9B60EF-DE95-4FFF-9C6A-853C205D83CE}"/>
              </a:ext>
            </a:extLst>
          </p:cNvPr>
          <p:cNvCxnSpPr>
            <a:cxnSpLocks/>
            <a:stCxn id="329" idx="2"/>
            <a:endCxn id="334" idx="0"/>
          </p:cNvCxnSpPr>
          <p:nvPr/>
        </p:nvCxnSpPr>
        <p:spPr>
          <a:xfrm flipH="1">
            <a:off x="-4521161" y="3583608"/>
            <a:ext cx="10618" cy="33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0A55FC30-E020-43F3-8112-BCFFA5662FA6}"/>
              </a:ext>
            </a:extLst>
          </p:cNvPr>
          <p:cNvSpPr/>
          <p:nvPr/>
        </p:nvSpPr>
        <p:spPr>
          <a:xfrm>
            <a:off x="-5170519" y="4906575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Timers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1F41ED5F-95C3-4529-BF4E-EE90FFF87FB6}"/>
              </a:ext>
            </a:extLst>
          </p:cNvPr>
          <p:cNvCxnSpPr>
            <a:cxnSpLocks/>
            <a:stCxn id="334" idx="2"/>
            <a:endCxn id="344" idx="0"/>
          </p:cNvCxnSpPr>
          <p:nvPr/>
        </p:nvCxnSpPr>
        <p:spPr>
          <a:xfrm flipH="1">
            <a:off x="-4521162" y="4658084"/>
            <a:ext cx="1" cy="24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BB2E53A2-57B5-431F-BE49-948FFED89C59}"/>
              </a:ext>
            </a:extLst>
          </p:cNvPr>
          <p:cNvSpPr/>
          <p:nvPr/>
        </p:nvSpPr>
        <p:spPr>
          <a:xfrm>
            <a:off x="-5170520" y="5923753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Analog Timers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9493C060-9E79-437D-A9B7-996377857770}"/>
              </a:ext>
            </a:extLst>
          </p:cNvPr>
          <p:cNvCxnSpPr>
            <a:cxnSpLocks/>
            <a:stCxn id="344" idx="2"/>
            <a:endCxn id="349" idx="0"/>
          </p:cNvCxnSpPr>
          <p:nvPr/>
        </p:nvCxnSpPr>
        <p:spPr>
          <a:xfrm flipH="1">
            <a:off x="-4521163" y="5648697"/>
            <a:ext cx="1" cy="27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6493139C-12D6-4C17-81DF-3717F8DFB396}"/>
              </a:ext>
            </a:extLst>
          </p:cNvPr>
          <p:cNvCxnSpPr>
            <a:cxnSpLocks/>
            <a:stCxn id="215" idx="2"/>
            <a:endCxn id="285" idx="0"/>
          </p:cNvCxnSpPr>
          <p:nvPr/>
        </p:nvCxnSpPr>
        <p:spPr>
          <a:xfrm flipH="1">
            <a:off x="129836" y="6646019"/>
            <a:ext cx="1522307" cy="26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EBC50134-1EB3-4BE7-A464-3F7C83D60718}"/>
              </a:ext>
            </a:extLst>
          </p:cNvPr>
          <p:cNvSpPr/>
          <p:nvPr/>
        </p:nvSpPr>
        <p:spPr>
          <a:xfrm>
            <a:off x="-2049809" y="6930757"/>
            <a:ext cx="1298713" cy="742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of Regions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63145A39-256E-4E9A-B240-208A3764A1F8}"/>
              </a:ext>
            </a:extLst>
          </p:cNvPr>
          <p:cNvCxnSpPr>
            <a:cxnSpLocks/>
            <a:stCxn id="273" idx="2"/>
            <a:endCxn id="358" idx="0"/>
          </p:cNvCxnSpPr>
          <p:nvPr/>
        </p:nvCxnSpPr>
        <p:spPr>
          <a:xfrm flipH="1">
            <a:off x="-1400452" y="6665875"/>
            <a:ext cx="7981" cy="26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7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126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Dillon</dc:creator>
  <cp:lastModifiedBy>Stacey Dillon</cp:lastModifiedBy>
  <cp:revision>9</cp:revision>
  <dcterms:created xsi:type="dcterms:W3CDTF">2019-02-23T14:04:35Z</dcterms:created>
  <dcterms:modified xsi:type="dcterms:W3CDTF">2019-02-23T23:55:52Z</dcterms:modified>
</cp:coreProperties>
</file>