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A8A4-60D3-4F43-B170-C74405E47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062AB-4C30-486F-9B87-5A811E572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5EFB2-153B-485B-8AEE-21E687A5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FCE3-FF72-42C0-83B1-A66A2AC5246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E6437-FCDA-406A-8B4B-57E75916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20022-93EA-4A14-ACB8-7989A90F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E79E-96D5-43B5-A28E-518CC49D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8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8947-A622-4CF9-B7B1-252AE5A0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E34DA-97DC-4E2F-A106-3579D566E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622A9-43FF-4FAC-B3FD-1527D6A6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FCE3-FF72-42C0-83B1-A66A2AC5246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B0D5D-C682-4395-95AC-44B16A5E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F0F55-A49C-4E39-8C19-B381C294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E79E-96D5-43B5-A28E-518CC49D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3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3ACA73-FB1F-40C1-8B20-02F082BC4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BCAC1-85B3-4BF7-B477-99A8063BA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16913-95B6-4CD0-AEDA-BE6E013B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FCE3-FF72-42C0-83B1-A66A2AC5246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F5488-61A9-4D4D-8EB1-6C4210A1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1AD60-6051-49A1-BB01-E6A419D3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E79E-96D5-43B5-A28E-518CC49D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7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68E8-FD23-41D0-89F1-D829CF8F3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692EA-A031-4BD7-85CA-3BF8FBDDE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75B43-8E1C-43D7-93F3-88381877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FCE3-FF72-42C0-83B1-A66A2AC5246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3436F-18ED-498B-AE16-BF8DCAA7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43DAA-0E91-432A-8F0C-4A4F5D51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E79E-96D5-43B5-A28E-518CC49D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4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3E88-4D78-44A3-BF64-D357E005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1F23A-DD07-47C0-93C5-8D473473A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5A383-D127-421A-A5E6-0352C6D0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FCE3-FF72-42C0-83B1-A66A2AC5246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C781F-5257-4308-A216-9EB44B9D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A16E-E44E-44BC-8FFD-E023A4106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E79E-96D5-43B5-A28E-518CC49D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0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55F5-D759-49DD-94C4-1133FB27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794B0-0027-4B33-BA74-6AAA398C9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95254-A79F-43B2-96B4-D8A80597D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3E4CD-B5DB-4B90-BBBF-D300AB31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FCE3-FF72-42C0-83B1-A66A2AC5246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3E06B-D57E-4D3B-AC4D-E0E8C274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7B1DD-8CFF-4EA2-B431-67DF0186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E79E-96D5-43B5-A28E-518CC49D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1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A76A9-329E-4122-BBA1-111FA3585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176A5-A6A6-404C-AB7B-6719ECBEB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347AD-5445-4A4F-973C-72559C6E3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6A13A-0EAB-4396-A8C4-17C369DE7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4B43-9A86-4A34-BB77-BB688F430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C6D93-058B-49F0-9093-D87426BF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FCE3-FF72-42C0-83B1-A66A2AC5246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CD09FF-90C3-418A-A347-0A07D8C8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96484E-B32F-4CDA-A24B-E8271549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E79E-96D5-43B5-A28E-518CC49D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8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C982-E13E-49DF-B65A-05CC26BF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C4136B-53ED-447E-B5B2-063B527D5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FCE3-FF72-42C0-83B1-A66A2AC5246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0DEC8-6C88-46C4-943F-B942C4E4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6F483-7BB3-4770-99D1-53E8AB926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E79E-96D5-43B5-A28E-518CC49D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2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156C9-3D97-489F-BE93-A73224E0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FCE3-FF72-42C0-83B1-A66A2AC5246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3C34B-2525-43BF-9527-5A3FF84D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DB266-690E-4623-BE89-8A74E2D3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E79E-96D5-43B5-A28E-518CC49D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C1DC-061A-4AB5-AE43-B64E0891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568DB-062C-4515-8C13-B48F181A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93170-D259-4A56-A80A-9997F17B4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5D3CB-2838-4363-BFDE-CC053B94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FCE3-FF72-42C0-83B1-A66A2AC5246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909F0-268B-4900-9E83-7FAE756E3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55548-BD39-4203-ABF6-3AD4E632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E79E-96D5-43B5-A28E-518CC49D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D1B9-E825-4382-8F41-98B5BCCE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57ED6-95F2-429D-A234-83AC7714A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D7B93-D8F6-4B05-BBE0-F2FF7767E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12799-AABC-4532-8A25-63CACF972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FCE3-FF72-42C0-83B1-A66A2AC5246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21E50-FAE6-404E-9DA6-EF809F91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2456F-FD08-4544-9791-95B5E0A9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E79E-96D5-43B5-A28E-518CC49D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5C1DF-BD49-4704-B318-7244CE64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2EE30-2D36-444C-A487-390931C02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1BCB0-8997-455C-A16C-AA908EF2F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6FCE3-FF72-42C0-83B1-A66A2AC5246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4E32C-2614-42FA-AF0C-E81729B47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C8104-08DF-4716-8A8A-147A59F8B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7E79E-96D5-43B5-A28E-518CC49D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0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B6CE4D8-139A-4CD0-A7A6-DFBF51B48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511" y="4437155"/>
            <a:ext cx="1981200" cy="19431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30A4699-E499-469D-86B7-84FAF92E1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111" y="1922966"/>
            <a:ext cx="1700331" cy="16924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6342FD9-4AF9-4E5C-B6E5-C31D6C967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599" y="2059519"/>
            <a:ext cx="1950416" cy="17374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EF26A12-E739-47CF-8725-C61E263297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5748" y="477745"/>
            <a:ext cx="1554872" cy="17374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9F867DD-A44D-4933-99AD-9A207D71C2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7245" y="4277300"/>
            <a:ext cx="1905000" cy="2057400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192ACB6A-2ECB-41C5-8B27-3D7CB1F4C14B}"/>
              </a:ext>
            </a:extLst>
          </p:cNvPr>
          <p:cNvSpPr/>
          <p:nvPr/>
        </p:nvSpPr>
        <p:spPr>
          <a:xfrm>
            <a:off x="7673010" y="172278"/>
            <a:ext cx="2107096" cy="2199861"/>
          </a:xfrm>
          <a:prstGeom prst="ellipse">
            <a:avLst/>
          </a:prstGeom>
          <a:noFill/>
          <a:ln w="76200">
            <a:solidFill>
              <a:srgbClr val="00B05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575B53B-8209-4060-8847-8AB1AF68F179}"/>
              </a:ext>
            </a:extLst>
          </p:cNvPr>
          <p:cNvSpPr/>
          <p:nvPr/>
        </p:nvSpPr>
        <p:spPr>
          <a:xfrm>
            <a:off x="9835273" y="1735524"/>
            <a:ext cx="2107096" cy="2199861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BDADFF0-90B3-4A6A-AD6D-1FEEB6F4A4B5}"/>
              </a:ext>
            </a:extLst>
          </p:cNvPr>
          <p:cNvSpPr/>
          <p:nvPr/>
        </p:nvSpPr>
        <p:spPr>
          <a:xfrm>
            <a:off x="5523999" y="1735524"/>
            <a:ext cx="2107096" cy="2199861"/>
          </a:xfrm>
          <a:prstGeom prst="ellipse">
            <a:avLst/>
          </a:prstGeom>
          <a:noFill/>
          <a:ln w="76200">
            <a:solidFill>
              <a:srgbClr val="7030A0"/>
            </a:solidFill>
          </a:ln>
          <a:effectLst>
            <a:glow rad="228600">
              <a:srgbClr val="7030A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DA08FB5-6B00-4BB9-AC21-A88B54F8203C}"/>
              </a:ext>
            </a:extLst>
          </p:cNvPr>
          <p:cNvSpPr/>
          <p:nvPr/>
        </p:nvSpPr>
        <p:spPr>
          <a:xfrm>
            <a:off x="8963615" y="4308774"/>
            <a:ext cx="2107096" cy="2199861"/>
          </a:xfrm>
          <a:prstGeom prst="ellipse">
            <a:avLst/>
          </a:prstGeom>
          <a:noFill/>
          <a:ln w="76200">
            <a:solidFill>
              <a:srgbClr val="FFC000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0D946F-826F-4AC7-A44F-0A12B2DB082C}"/>
              </a:ext>
            </a:extLst>
          </p:cNvPr>
          <p:cNvSpPr/>
          <p:nvPr/>
        </p:nvSpPr>
        <p:spPr>
          <a:xfrm>
            <a:off x="6395658" y="4308774"/>
            <a:ext cx="2107096" cy="2199861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C520524-BC26-4C08-A085-F601AE9CC5CB}"/>
              </a:ext>
            </a:extLst>
          </p:cNvPr>
          <p:cNvSpPr/>
          <p:nvPr/>
        </p:nvSpPr>
        <p:spPr>
          <a:xfrm rot="19350341">
            <a:off x="7208691" y="1839897"/>
            <a:ext cx="818302" cy="2389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6BA05EC5-26EC-4B09-95D9-64B39D2176B1}"/>
              </a:ext>
            </a:extLst>
          </p:cNvPr>
          <p:cNvSpPr/>
          <p:nvPr/>
        </p:nvSpPr>
        <p:spPr>
          <a:xfrm rot="2101904">
            <a:off x="9444267" y="1795181"/>
            <a:ext cx="818302" cy="2389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45091AF1-A264-4724-94C9-A03E91B24BBB}"/>
              </a:ext>
            </a:extLst>
          </p:cNvPr>
          <p:cNvSpPr/>
          <p:nvPr/>
        </p:nvSpPr>
        <p:spPr>
          <a:xfrm rot="6991422">
            <a:off x="10001519" y="3974666"/>
            <a:ext cx="818302" cy="2389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03980655-5A08-4B46-A280-DDCCA4695738}"/>
              </a:ext>
            </a:extLst>
          </p:cNvPr>
          <p:cNvSpPr/>
          <p:nvPr/>
        </p:nvSpPr>
        <p:spPr>
          <a:xfrm rot="10800000">
            <a:off x="8299013" y="5320861"/>
            <a:ext cx="818302" cy="2389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3991316-6551-4F33-A6B0-869369FCB3C0}"/>
              </a:ext>
            </a:extLst>
          </p:cNvPr>
          <p:cNvSpPr/>
          <p:nvPr/>
        </p:nvSpPr>
        <p:spPr>
          <a:xfrm rot="15064816">
            <a:off x="6517755" y="3974665"/>
            <a:ext cx="818302" cy="2389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D764725A-9319-48EF-B4D1-88918B492E4C}"/>
              </a:ext>
            </a:extLst>
          </p:cNvPr>
          <p:cNvSpPr/>
          <p:nvPr/>
        </p:nvSpPr>
        <p:spPr>
          <a:xfrm rot="17727939">
            <a:off x="7418705" y="3270581"/>
            <a:ext cx="1754103" cy="2389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31F795C2-829C-431F-9651-F81865157C0D}"/>
              </a:ext>
            </a:extLst>
          </p:cNvPr>
          <p:cNvSpPr/>
          <p:nvPr/>
        </p:nvSpPr>
        <p:spPr>
          <a:xfrm rot="3981453">
            <a:off x="8310905" y="3324493"/>
            <a:ext cx="1754103" cy="2389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DD418878-9F72-4F5A-958D-C871E73CB6F5}"/>
              </a:ext>
            </a:extLst>
          </p:cNvPr>
          <p:cNvSpPr/>
          <p:nvPr/>
        </p:nvSpPr>
        <p:spPr>
          <a:xfrm>
            <a:off x="7798518" y="2948728"/>
            <a:ext cx="1754103" cy="2389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9149EC5F-0219-4C67-B58A-824FC07660E0}"/>
              </a:ext>
            </a:extLst>
          </p:cNvPr>
          <p:cNvSpPr/>
          <p:nvPr/>
        </p:nvSpPr>
        <p:spPr>
          <a:xfrm rot="8816738">
            <a:off x="7930466" y="3663657"/>
            <a:ext cx="1754103" cy="2389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83932749-7089-4CB3-B97F-AA7FB0C2E5E9}"/>
              </a:ext>
            </a:extLst>
          </p:cNvPr>
          <p:cNvSpPr/>
          <p:nvPr/>
        </p:nvSpPr>
        <p:spPr>
          <a:xfrm rot="12911858">
            <a:off x="7593999" y="3647982"/>
            <a:ext cx="1929513" cy="2389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5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1FB10C61-296E-41AE-B6E0-5760DA6BE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1762"/>
            <a:ext cx="1552575" cy="1743075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BB3BD3E1-4A61-4AFA-AF81-72D4B357D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38" y="4991426"/>
            <a:ext cx="1763288" cy="188595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D50C163D-3CBE-4A41-80C3-8831D86B8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009" y="5273218"/>
            <a:ext cx="1809750" cy="161925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DFCF63D-D5F7-4C69-9E88-3F3E14B84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0975" y="822877"/>
            <a:ext cx="2143125" cy="211455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BC6DF1D-2E67-4DBD-A74E-CBE5E134C8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6857" y="2781010"/>
            <a:ext cx="1885950" cy="1514475"/>
          </a:xfrm>
          <a:prstGeom prst="rect">
            <a:avLst/>
          </a:prstGeom>
        </p:spPr>
      </p:pic>
      <p:sp>
        <p:nvSpPr>
          <p:cNvPr id="116" name="Oval 115">
            <a:extLst>
              <a:ext uri="{FF2B5EF4-FFF2-40B4-BE49-F238E27FC236}">
                <a16:creationId xmlns:a16="http://schemas.microsoft.com/office/drawing/2014/main" id="{20CF6BF3-7216-4B60-ACF0-232A068090D4}"/>
              </a:ext>
            </a:extLst>
          </p:cNvPr>
          <p:cNvSpPr/>
          <p:nvPr/>
        </p:nvSpPr>
        <p:spPr>
          <a:xfrm>
            <a:off x="1872704" y="819978"/>
            <a:ext cx="2107096" cy="2199861"/>
          </a:xfrm>
          <a:prstGeom prst="ellipse">
            <a:avLst/>
          </a:prstGeom>
          <a:noFill/>
          <a:ln w="76200">
            <a:solidFill>
              <a:srgbClr val="00B05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EC51AC5-11AA-4BF9-B720-5B85647F69AD}"/>
              </a:ext>
            </a:extLst>
          </p:cNvPr>
          <p:cNvSpPr/>
          <p:nvPr/>
        </p:nvSpPr>
        <p:spPr>
          <a:xfrm>
            <a:off x="4034967" y="2383224"/>
            <a:ext cx="2107096" cy="2199861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B6DFD72-57FD-4919-A450-E3A3FE161D7B}"/>
              </a:ext>
            </a:extLst>
          </p:cNvPr>
          <p:cNvSpPr/>
          <p:nvPr/>
        </p:nvSpPr>
        <p:spPr>
          <a:xfrm>
            <a:off x="-276307" y="2383224"/>
            <a:ext cx="2107096" cy="2199861"/>
          </a:xfrm>
          <a:prstGeom prst="ellipse">
            <a:avLst/>
          </a:prstGeom>
          <a:noFill/>
          <a:ln w="76200">
            <a:solidFill>
              <a:srgbClr val="7030A0"/>
            </a:solidFill>
          </a:ln>
          <a:effectLst>
            <a:glow rad="228600">
              <a:srgbClr val="7030A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3710596-3239-4A2B-B881-E5C8EA9E974E}"/>
              </a:ext>
            </a:extLst>
          </p:cNvPr>
          <p:cNvSpPr/>
          <p:nvPr/>
        </p:nvSpPr>
        <p:spPr>
          <a:xfrm>
            <a:off x="3163309" y="4956474"/>
            <a:ext cx="2107096" cy="2199861"/>
          </a:xfrm>
          <a:prstGeom prst="ellipse">
            <a:avLst/>
          </a:prstGeom>
          <a:noFill/>
          <a:ln w="76200">
            <a:solidFill>
              <a:srgbClr val="FFC000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54DB0036-0446-471F-BEFD-BC431603543F}"/>
              </a:ext>
            </a:extLst>
          </p:cNvPr>
          <p:cNvSpPr/>
          <p:nvPr/>
        </p:nvSpPr>
        <p:spPr>
          <a:xfrm>
            <a:off x="595352" y="4956474"/>
            <a:ext cx="2107096" cy="2199861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5B952363-11F5-48AC-8F4B-B6D390ECFF26}"/>
              </a:ext>
            </a:extLst>
          </p:cNvPr>
          <p:cNvSpPr/>
          <p:nvPr/>
        </p:nvSpPr>
        <p:spPr>
          <a:xfrm rot="19350341">
            <a:off x="1408385" y="2487597"/>
            <a:ext cx="818302" cy="2389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FF5CF8A4-8E89-43CA-A2E0-00D923CC0145}"/>
              </a:ext>
            </a:extLst>
          </p:cNvPr>
          <p:cNvSpPr/>
          <p:nvPr/>
        </p:nvSpPr>
        <p:spPr>
          <a:xfrm rot="2101904">
            <a:off x="3643961" y="2442881"/>
            <a:ext cx="818302" cy="2389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658696D7-31F3-4BAA-9BA8-5FD2DFECFA2B}"/>
              </a:ext>
            </a:extLst>
          </p:cNvPr>
          <p:cNvSpPr/>
          <p:nvPr/>
        </p:nvSpPr>
        <p:spPr>
          <a:xfrm rot="6991422">
            <a:off x="4201213" y="4622366"/>
            <a:ext cx="818302" cy="2389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Arrow: Right 123">
            <a:extLst>
              <a:ext uri="{FF2B5EF4-FFF2-40B4-BE49-F238E27FC236}">
                <a16:creationId xmlns:a16="http://schemas.microsoft.com/office/drawing/2014/main" id="{00B554BA-C7CD-472C-A113-675CA473E149}"/>
              </a:ext>
            </a:extLst>
          </p:cNvPr>
          <p:cNvSpPr/>
          <p:nvPr/>
        </p:nvSpPr>
        <p:spPr>
          <a:xfrm rot="10800000">
            <a:off x="2498707" y="5968561"/>
            <a:ext cx="818302" cy="2389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78D8324F-C92C-49E1-BDD4-75ED9604DF0A}"/>
              </a:ext>
            </a:extLst>
          </p:cNvPr>
          <p:cNvSpPr/>
          <p:nvPr/>
        </p:nvSpPr>
        <p:spPr>
          <a:xfrm rot="15064816">
            <a:off x="717449" y="4622365"/>
            <a:ext cx="818302" cy="2389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Arrow: Right 125">
            <a:extLst>
              <a:ext uri="{FF2B5EF4-FFF2-40B4-BE49-F238E27FC236}">
                <a16:creationId xmlns:a16="http://schemas.microsoft.com/office/drawing/2014/main" id="{7CED7B4B-7DC5-43EA-AA5A-F644AC6D503D}"/>
              </a:ext>
            </a:extLst>
          </p:cNvPr>
          <p:cNvSpPr/>
          <p:nvPr/>
        </p:nvSpPr>
        <p:spPr>
          <a:xfrm rot="17727939">
            <a:off x="1618399" y="3918281"/>
            <a:ext cx="1754103" cy="2389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4C45E331-E41A-4923-84F3-D5C741FD37DB}"/>
              </a:ext>
            </a:extLst>
          </p:cNvPr>
          <p:cNvSpPr/>
          <p:nvPr/>
        </p:nvSpPr>
        <p:spPr>
          <a:xfrm rot="3981453">
            <a:off x="2510599" y="3972193"/>
            <a:ext cx="1754103" cy="2389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37BF7DBD-5086-4228-9E64-75538643358A}"/>
              </a:ext>
            </a:extLst>
          </p:cNvPr>
          <p:cNvSpPr/>
          <p:nvPr/>
        </p:nvSpPr>
        <p:spPr>
          <a:xfrm>
            <a:off x="1998212" y="3596428"/>
            <a:ext cx="1754103" cy="2389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90E48860-6F65-4A35-B911-28E9804E848C}"/>
              </a:ext>
            </a:extLst>
          </p:cNvPr>
          <p:cNvSpPr/>
          <p:nvPr/>
        </p:nvSpPr>
        <p:spPr>
          <a:xfrm rot="8816738">
            <a:off x="2130160" y="4311357"/>
            <a:ext cx="1754103" cy="2389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1CBBCD3C-F308-4AF2-ACFB-93BB3707BC6A}"/>
              </a:ext>
            </a:extLst>
          </p:cNvPr>
          <p:cNvSpPr/>
          <p:nvPr/>
        </p:nvSpPr>
        <p:spPr>
          <a:xfrm rot="12911858">
            <a:off x="1793693" y="4295682"/>
            <a:ext cx="1929513" cy="2389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6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808F23DF-78FB-4E40-92D7-273C87B75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25" y="2546847"/>
            <a:ext cx="1638254" cy="1638254"/>
          </a:xfrm>
          <a:prstGeom prst="rect">
            <a:avLst/>
          </a:prstGeom>
        </p:spPr>
      </p:pic>
      <p:pic>
        <p:nvPicPr>
          <p:cNvPr id="1066" name="Picture 42" descr="One | kanji symbol">
            <a:extLst>
              <a:ext uri="{FF2B5EF4-FFF2-40B4-BE49-F238E27FC236}">
                <a16:creationId xmlns:a16="http://schemas.microsoft.com/office/drawing/2014/main" id="{BE2934DE-5EA7-4669-BF20-0960A5FB1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99" y="144994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二｜Japanese Kanji Dictionary">
            <a:extLst>
              <a:ext uri="{FF2B5EF4-FFF2-40B4-BE49-F238E27FC236}">
                <a16:creationId xmlns:a16="http://schemas.microsoft.com/office/drawing/2014/main" id="{5CEF4BCB-2BB7-4779-ADFE-BD0FD72B5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278" y="224735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japanese-numeral-3-san-kanji | Full Potential Martial Arts Academy">
            <a:extLst>
              <a:ext uri="{FF2B5EF4-FFF2-40B4-BE49-F238E27FC236}">
                <a16:creationId xmlns:a16="http://schemas.microsoft.com/office/drawing/2014/main" id="{CF6E7DAC-BA80-412E-BD67-220DC4F3D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680" y="4830693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55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B409564-C510-4FBF-9D5C-F205B3C01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348" y="2471954"/>
            <a:ext cx="1543050" cy="21050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2694138-EE37-4C67-BCEA-E5D08ED09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525" y="2571750"/>
            <a:ext cx="1895475" cy="1943100"/>
          </a:xfrm>
          <a:prstGeom prst="rect">
            <a:avLst/>
          </a:prstGeom>
        </p:spPr>
      </p:pic>
      <p:pic>
        <p:nvPicPr>
          <p:cNvPr id="2065" name="Picture 2064">
            <a:extLst>
              <a:ext uri="{FF2B5EF4-FFF2-40B4-BE49-F238E27FC236}">
                <a16:creationId xmlns:a16="http://schemas.microsoft.com/office/drawing/2014/main" id="{35999B2E-DE4D-45C1-BD01-5E2A4899C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71" y="2628900"/>
            <a:ext cx="1390650" cy="1885950"/>
          </a:xfrm>
          <a:prstGeom prst="rect">
            <a:avLst/>
          </a:prstGeom>
        </p:spPr>
      </p:pic>
      <p:pic>
        <p:nvPicPr>
          <p:cNvPr id="2077" name="Picture 2076">
            <a:extLst>
              <a:ext uri="{FF2B5EF4-FFF2-40B4-BE49-F238E27FC236}">
                <a16:creationId xmlns:a16="http://schemas.microsoft.com/office/drawing/2014/main" id="{0CC06E8F-6977-4131-9053-B2AB6AF1B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9283" y="2462212"/>
            <a:ext cx="1874182" cy="1933575"/>
          </a:xfrm>
          <a:prstGeom prst="rect">
            <a:avLst/>
          </a:prstGeom>
        </p:spPr>
      </p:pic>
      <p:pic>
        <p:nvPicPr>
          <p:cNvPr id="2087" name="Picture 2086">
            <a:extLst>
              <a:ext uri="{FF2B5EF4-FFF2-40B4-BE49-F238E27FC236}">
                <a16:creationId xmlns:a16="http://schemas.microsoft.com/office/drawing/2014/main" id="{B6204F3F-2AED-4235-AEB8-FF35A9D054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6748" y="2638641"/>
            <a:ext cx="17621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4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0D6DEF-EF12-4EF0-B034-CAE635ACE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772" y="4704609"/>
            <a:ext cx="1743075" cy="2028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73DA6F-6FC7-42F8-A2F9-BE79E2F4E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50" y="4704609"/>
            <a:ext cx="1763289" cy="16704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F5489C-A390-48B7-B3B3-18ABBF7EC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893" y="455877"/>
            <a:ext cx="1571625" cy="1933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AB1F5C-BAE9-47D1-9A1F-333BA5567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8587" y="551860"/>
            <a:ext cx="1395474" cy="17031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C8DC4E-D0F7-4CF2-9294-C11A2ACBE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427" y="2543554"/>
            <a:ext cx="1552912" cy="162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812DAA-F8E4-4048-B59B-68E9AA18AB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2281" y="4707268"/>
            <a:ext cx="1667825" cy="1667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4E1B91-8B37-44B2-8E21-A4BC563097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239" y="551860"/>
            <a:ext cx="1763288" cy="17416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CF2FF6-4FCF-4E5C-A228-A837E77A39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8893" y="2926032"/>
            <a:ext cx="1780196" cy="12419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BD22FC-414A-45EF-9682-A71670A20B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83021" y="2519362"/>
            <a:ext cx="15525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83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Stacey Dillon</dc:creator>
  <cp:lastModifiedBy>Stacey Dillon</cp:lastModifiedBy>
  <cp:revision>3</cp:revision>
  <dcterms:created xsi:type="dcterms:W3CDTF">2022-04-11T21:55:11Z</dcterms:created>
  <dcterms:modified xsi:type="dcterms:W3CDTF">2022-04-12T01:11:17Z</dcterms:modified>
</cp:coreProperties>
</file>