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6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07398B-2F64-4D44-89EB-C6ED03FFE345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C67BEF-0CFA-40A2-AAD9-CE02C562F4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CG Term Project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61250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Ray Tracing</a:t>
            </a:r>
          </a:p>
          <a:p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4941168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002060"/>
                </a:solidFill>
              </a:rPr>
              <a:t>2009210002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도 병 수</a:t>
            </a:r>
            <a:endParaRPr lang="en-US" altLang="ko-KR" sz="2800" b="1" dirty="0" smtClean="0">
              <a:solidFill>
                <a:srgbClr val="002060"/>
              </a:solidFill>
            </a:endParaRPr>
          </a:p>
          <a:p>
            <a:pPr algn="r"/>
            <a:r>
              <a:rPr lang="en-US" altLang="ko-KR" sz="2800" b="1" dirty="0" smtClean="0">
                <a:solidFill>
                  <a:srgbClr val="002060"/>
                </a:solidFill>
              </a:rPr>
              <a:t>2009210016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조 은 빛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+mj-ea"/>
                <a:ea typeface="+mj-ea"/>
              </a:rPr>
              <a:t>목표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defRPr/>
            </a:pP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Lighting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과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텍스쳐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+mn-ea"/>
              </a:rPr>
              <a:t>맵핑을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이용한 그래픽 예제</a:t>
            </a: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OpenGL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C++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사용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lvl="1">
              <a:defRPr/>
            </a:pP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투명한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구체 등을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이용한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Reflection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Ray tracing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 구현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lvl="1"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+mj-ea"/>
                <a:ea typeface="+mj-ea"/>
              </a:rPr>
              <a:t>내용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lvl="1"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빛의 이동에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따른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Reflection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과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Refraction,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Ray tracing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관찰</a:t>
            </a: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lvl="1">
              <a:defRPr/>
            </a:pP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구체의 이동에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따른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Reflection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과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Refraction,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Ray tracing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관찰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lvl="1">
              <a:defRPr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0405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3600" b="1" dirty="0" smtClean="0"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  <a:latin typeface="+mj-ea"/>
                <a:ea typeface="+mj-ea"/>
              </a:rPr>
              <a:t>기본 개념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C:\Users\Jo\Desktop\Ray Tracing  Graphics for the Masses_files\RTfig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4" y="2060848"/>
            <a:ext cx="6984776" cy="273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3732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각각의 픽셀에 대해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Ray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를 쏴서 그 색을 찾기</a:t>
            </a:r>
            <a:endParaRPr lang="ko-KR" altLang="en-US" sz="24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5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3600" b="1" dirty="0" smtClean="0">
                <a:latin typeface="+mj-ea"/>
                <a:ea typeface="+mj-ea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+mj-ea"/>
                <a:ea typeface="+mj-ea"/>
              </a:rPr>
              <a:t>Sphere intersection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C:\Users\Jo\Desktop\Ray Tracing  Graphics for the Masses_files\RTfigur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1"/>
            <a:ext cx="7848872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365104"/>
            <a:ext cx="90364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b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와 반지름의 크기 비교로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intersection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의 유무 파악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각 구체의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intersection point 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파악 후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Ray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에 대해 가까운 값 적용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각각의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intersection point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에 대한 색 지정 </a:t>
            </a:r>
            <a:endParaRPr lang="ko-KR" altLang="en-US" sz="22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+mj-ea"/>
                <a:ea typeface="+mj-ea"/>
              </a:rPr>
              <a:t>Reflection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520" y="1772816"/>
            <a:ext cx="4355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입사된 빛을 통해 반사된 빛의 방향과 속성 파악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Depth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가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0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이 될 때 까지 되거나</a:t>
            </a:r>
            <a:r>
              <a:rPr lang="ko-KR" altLang="en-US" sz="2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Light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로 향하게 되면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Tracing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을 종료함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076" name="Picture 4" descr="http://www.hackification.com/wp-content/uploads/2008/07/reflec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+mj-ea"/>
                <a:ea typeface="+mj-ea"/>
              </a:rPr>
              <a:t>Refraction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520" y="1772816"/>
            <a:ext cx="4355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각 매질에 대한 굴절률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n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을 </a:t>
            </a:r>
            <a:r>
              <a:rPr lang="ko-KR" altLang="en-US" sz="2200" smtClean="0">
                <a:solidFill>
                  <a:schemeClr val="tx2"/>
                </a:solidFill>
                <a:latin typeface="+mn-ea"/>
              </a:rPr>
              <a:t>통해 굴절 각 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계산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굴절 된 빛을 통해 굴절 된 빛의 방향과 속성 파악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1646"/>
            <a:ext cx="3960440" cy="415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5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3600" b="1" dirty="0" err="1" smtClean="0">
                <a:solidFill>
                  <a:srgbClr val="002060"/>
                </a:solidFill>
                <a:latin typeface="+mj-ea"/>
                <a:ea typeface="+mj-ea"/>
              </a:rPr>
              <a:t>Phong</a:t>
            </a:r>
            <a:r>
              <a:rPr lang="en-US" altLang="ko-KR" sz="3600" b="1" dirty="0" smtClean="0">
                <a:solidFill>
                  <a:srgbClr val="002060"/>
                </a:solidFill>
                <a:latin typeface="+mj-ea"/>
                <a:ea typeface="+mj-ea"/>
              </a:rPr>
              <a:t> shading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520" y="1772816"/>
            <a:ext cx="4355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도형을 그리는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FLAT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과 </a:t>
            </a:r>
            <a:r>
              <a:rPr lang="en-US" altLang="ko-KR" sz="2200" dirty="0" err="1" smtClean="0">
                <a:solidFill>
                  <a:schemeClr val="tx2"/>
                </a:solidFill>
                <a:latin typeface="+mn-ea"/>
              </a:rPr>
              <a:t>Graud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와는 달리 카메라에서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Ray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를 쏘아 추적하여 색을 칠함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픽셀 단위로 계산해서 </a:t>
            </a: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RGB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값 구하기</a:t>
            </a: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Ambient + Specular + Diffuse</a:t>
            </a: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026" name="Picture 2" descr="http://upload.wikimedia.org/wikipedia/commons/thumb/8/84/Phong-shading-sample.jpg/500px-Phong-shading-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498"/>
            <a:ext cx="47625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How to implement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3600" b="1" dirty="0" smtClean="0">
                <a:solidFill>
                  <a:srgbClr val="002060"/>
                </a:solidFill>
                <a:latin typeface="+mj-ea"/>
                <a:ea typeface="+mj-ea"/>
              </a:rPr>
              <a:t>빛과 구체의 이동</a:t>
            </a:r>
            <a:endParaRPr lang="en-US" altLang="ko-KR" sz="3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5689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accent1"/>
                </a:solidFill>
                <a:latin typeface="+mn-ea"/>
              </a:rPr>
              <a:t>For </a:t>
            </a:r>
            <a:r>
              <a:rPr lang="ko-KR" altLang="en-US" sz="2200" dirty="0" smtClean="0">
                <a:solidFill>
                  <a:schemeClr val="accent1"/>
                </a:solidFill>
                <a:latin typeface="+mn-ea"/>
              </a:rPr>
              <a:t>문 이용 해서 </a:t>
            </a:r>
            <a:r>
              <a:rPr lang="en-US" altLang="ko-KR" sz="2200" dirty="0" smtClean="0">
                <a:solidFill>
                  <a:schemeClr val="accent1"/>
                </a:solidFill>
                <a:latin typeface="+mn-ea"/>
              </a:rPr>
              <a:t>(</a:t>
            </a:r>
            <a:r>
              <a:rPr lang="en-US" altLang="ko-KR" sz="2200" dirty="0" err="1" smtClean="0">
                <a:solidFill>
                  <a:schemeClr val="accent1"/>
                </a:solidFill>
                <a:latin typeface="+mn-ea"/>
              </a:rPr>
              <a:t>rcos</a:t>
            </a:r>
            <a:r>
              <a:rPr lang="el-GR" altLang="ko-KR" sz="2400" dirty="0" smtClean="0">
                <a:solidFill>
                  <a:schemeClr val="accent1"/>
                </a:solidFill>
                <a:latin typeface="+mn-ea"/>
              </a:rPr>
              <a:t>θ</a:t>
            </a:r>
            <a:r>
              <a:rPr lang="en-US" altLang="ko-KR" sz="2400" smtClean="0">
                <a:solidFill>
                  <a:schemeClr val="accent1"/>
                </a:solidFill>
                <a:latin typeface="+mn-ea"/>
              </a:rPr>
              <a:t>)^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2+(</a:t>
            </a:r>
            <a:r>
              <a:rPr lang="en-US" altLang="ko-KR" sz="2400" dirty="0" err="1" smtClean="0">
                <a:solidFill>
                  <a:schemeClr val="accent1"/>
                </a:solidFill>
                <a:latin typeface="+mn-ea"/>
              </a:rPr>
              <a:t>rsin</a:t>
            </a:r>
            <a:r>
              <a:rPr lang="el-GR" altLang="ko-KR" sz="2400" dirty="0" smtClean="0">
                <a:solidFill>
                  <a:schemeClr val="accent1"/>
                </a:solidFill>
                <a:latin typeface="+mn-ea"/>
              </a:rPr>
              <a:t>θ</a:t>
            </a:r>
            <a:r>
              <a:rPr lang="en-US" altLang="ko-KR" sz="2400" dirty="0">
                <a:solidFill>
                  <a:schemeClr val="accent1"/>
                </a:solidFill>
                <a:latin typeface="+mn-ea"/>
              </a:rPr>
              <a:t>)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^2=r^2</a:t>
            </a:r>
            <a:r>
              <a:rPr lang="ko-KR" altLang="en-US" sz="2400" dirty="0" smtClean="0">
                <a:solidFill>
                  <a:schemeClr val="accent1"/>
                </a:solidFill>
                <a:latin typeface="+mn-ea"/>
              </a:rPr>
              <a:t>을 이용 해서 원 모양을 그리면서 이동</a:t>
            </a:r>
            <a:endParaRPr lang="en-US" altLang="ko-KR" sz="2400" dirty="0" smtClean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accent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이동하는 구체와 빛에 따라서 변화하는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reflection, refraction, ray tracing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모습 관찰</a:t>
            </a: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tx2"/>
                </a:solidFill>
                <a:latin typeface="+mn-ea"/>
              </a:rPr>
              <a:t>Camera </a:t>
            </a:r>
            <a:r>
              <a:rPr lang="ko-KR" altLang="en-US" sz="2200" dirty="0" smtClean="0">
                <a:solidFill>
                  <a:schemeClr val="tx2"/>
                </a:solidFill>
                <a:latin typeface="+mn-ea"/>
              </a:rPr>
              <a:t>의 위치도 변화시키면서 변화하는 모습 관찰</a:t>
            </a:r>
            <a:endParaRPr lang="en-US" altLang="ko-KR" sz="2200" dirty="0">
              <a:solidFill>
                <a:schemeClr val="tx2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3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700808" y="-527496"/>
            <a:ext cx="8229600" cy="1600200"/>
          </a:xfrm>
        </p:spPr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7664" y="908720"/>
            <a:ext cx="7466314" cy="5600228"/>
          </a:xfrm>
        </p:spPr>
      </p:pic>
    </p:spTree>
    <p:extLst>
      <p:ext uri="{BB962C8B-B14F-4D97-AF65-F5344CB8AC3E}">
        <p14:creationId xmlns:p14="http://schemas.microsoft.com/office/powerpoint/2010/main" val="573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404</TotalTime>
  <Words>235</Words>
  <Application>Microsoft Office PowerPoint</Application>
  <PresentationFormat>화면 슬라이드 쇼(4:3)</PresentationFormat>
  <Paragraphs>49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HY중고딕</vt:lpstr>
      <vt:lpstr>맑은 고딕</vt:lpstr>
      <vt:lpstr>Arial</vt:lpstr>
      <vt:lpstr>Century Gothic</vt:lpstr>
      <vt:lpstr>Courier New</vt:lpstr>
      <vt:lpstr>Palatino Linotype</vt:lpstr>
      <vt:lpstr>실행</vt:lpstr>
      <vt:lpstr>CG Term Project</vt:lpstr>
      <vt:lpstr>Overview</vt:lpstr>
      <vt:lpstr>How to implement</vt:lpstr>
      <vt:lpstr>How to implement</vt:lpstr>
      <vt:lpstr>How to implement</vt:lpstr>
      <vt:lpstr>How to implement</vt:lpstr>
      <vt:lpstr>How to implement</vt:lpstr>
      <vt:lpstr>How to implement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Term Project</dc:title>
  <dc:creator>Jo</dc:creator>
  <cp:lastModifiedBy>도병수</cp:lastModifiedBy>
  <cp:revision>22</cp:revision>
  <dcterms:created xsi:type="dcterms:W3CDTF">2013-12-01T19:55:00Z</dcterms:created>
  <dcterms:modified xsi:type="dcterms:W3CDTF">2013-12-02T17:22:43Z</dcterms:modified>
</cp:coreProperties>
</file>