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0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607"/>
    <p:restoredTop sz="97601"/>
  </p:normalViewPr>
  <p:slideViewPr>
    <p:cSldViewPr>
      <p:cViewPr varScale="1">
        <p:scale>
          <a:sx n="102" d="100"/>
          <a:sy n="102" d="100"/>
        </p:scale>
        <p:origin x="-156" y="-84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786478"/>
            <a:ext cx="9144000" cy="1071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그림 57" descr="강아지_뒷모습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lum bright="5000" contrast="74000"/>
          </a:blip>
          <a:stretch>
            <a:fillRect/>
          </a:stretch>
        </p:blipFill>
        <p:spPr>
          <a:xfrm>
            <a:off x="-9625" y="1643050"/>
            <a:ext cx="3317169" cy="4759693"/>
          </a:xfrm>
          <a:prstGeom prst="rect">
            <a:avLst/>
          </a:prstGeom>
        </p:spPr>
      </p:pic>
      <p:pic>
        <p:nvPicPr>
          <p:cNvPr id="56" name="그림 55" descr="강아지_풀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contrast="54000"/>
          </a:blip>
          <a:srcRect l="310" r="830" b="3590"/>
          <a:stretch>
            <a:fillRect/>
          </a:stretch>
        </p:blipFill>
        <p:spPr>
          <a:xfrm>
            <a:off x="0" y="6155325"/>
            <a:ext cx="9143999" cy="702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285984" y="3857628"/>
            <a:ext cx="6315092" cy="1214446"/>
          </a:xfrm>
        </p:spPr>
        <p:txBody>
          <a:bodyPr/>
          <a:lstStyle>
            <a:lvl1pPr algn="r">
              <a:defRPr sz="6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7362" y="5107445"/>
            <a:ext cx="6313714" cy="511629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5D3ED2-54D7-4DEB-8519-1713886DADC0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2511DD-36FC-4AE5-B5AE-7BBCED4DF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2103" y="2532607"/>
            <a:ext cx="8576794" cy="1460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50E171E-2DED-41BF-9D7F-0F6707F1A283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F210BA51-C24C-4A3F-BA44-11E7880FC51C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11" name="그림 10" descr="강아지_고양이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contrast="31000"/>
          </a:blip>
          <a:stretch>
            <a:fillRect/>
          </a:stretch>
        </p:blipFill>
        <p:spPr>
          <a:xfrm>
            <a:off x="428596" y="2643182"/>
            <a:ext cx="1024043" cy="12983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35429" y="2714620"/>
            <a:ext cx="8273142" cy="1140540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flipV="1">
            <a:off x="285720" y="4825234"/>
            <a:ext cx="8572560" cy="1798650"/>
          </a:xfrm>
          <a:prstGeom prst="round2SameRect">
            <a:avLst>
              <a:gd name="adj1" fmla="val 8202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71472" y="714375"/>
            <a:ext cx="4572000" cy="37147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reeform 6"/>
          <p:cNvSpPr/>
          <p:nvPr/>
        </p:nvSpPr>
        <p:spPr>
          <a:xfrm>
            <a:off x="6143636" y="1857364"/>
            <a:ext cx="2423894" cy="3883877"/>
          </a:xfrm>
          <a:custGeom>
            <a:avLst/>
            <a:gdLst/>
            <a:cxnLst>
              <a:cxn ang="0">
                <a:pos x="385" y="138"/>
              </a:cxn>
              <a:cxn ang="0">
                <a:pos x="244" y="136"/>
              </a:cxn>
              <a:cxn ang="0">
                <a:pos x="132" y="10"/>
              </a:cxn>
              <a:cxn ang="0">
                <a:pos x="13" y="14"/>
              </a:cxn>
              <a:cxn ang="0">
                <a:pos x="16" y="63"/>
              </a:cxn>
              <a:cxn ang="0">
                <a:pos x="30" y="195"/>
              </a:cxn>
              <a:cxn ang="0">
                <a:pos x="60" y="234"/>
              </a:cxn>
              <a:cxn ang="0">
                <a:pos x="69" y="292"/>
              </a:cxn>
              <a:cxn ang="0">
                <a:pos x="83" y="397"/>
              </a:cxn>
              <a:cxn ang="0">
                <a:pos x="83" y="521"/>
              </a:cxn>
              <a:cxn ang="0">
                <a:pos x="91" y="639"/>
              </a:cxn>
              <a:cxn ang="0">
                <a:pos x="131" y="683"/>
              </a:cxn>
              <a:cxn ang="0">
                <a:pos x="147" y="729"/>
              </a:cxn>
              <a:cxn ang="0">
                <a:pos x="136" y="793"/>
              </a:cxn>
              <a:cxn ang="0">
                <a:pos x="164" y="952"/>
              </a:cxn>
              <a:cxn ang="0">
                <a:pos x="301" y="1184"/>
              </a:cxn>
              <a:cxn ang="0">
                <a:pos x="316" y="1303"/>
              </a:cxn>
              <a:cxn ang="0">
                <a:pos x="333" y="1419"/>
              </a:cxn>
              <a:cxn ang="0">
                <a:pos x="291" y="1483"/>
              </a:cxn>
              <a:cxn ang="0">
                <a:pos x="242" y="1503"/>
              </a:cxn>
              <a:cxn ang="0">
                <a:pos x="219" y="1550"/>
              </a:cxn>
              <a:cxn ang="0">
                <a:pos x="260" y="1596"/>
              </a:cxn>
              <a:cxn ang="0">
                <a:pos x="317" y="1612"/>
              </a:cxn>
              <a:cxn ang="0">
                <a:pos x="381" y="1582"/>
              </a:cxn>
              <a:cxn ang="0">
                <a:pos x="420" y="1596"/>
              </a:cxn>
              <a:cxn ang="0">
                <a:pos x="385" y="1668"/>
              </a:cxn>
              <a:cxn ang="0">
                <a:pos x="293" y="1745"/>
              </a:cxn>
              <a:cxn ang="0">
                <a:pos x="298" y="1797"/>
              </a:cxn>
              <a:cxn ang="0">
                <a:pos x="333" y="1825"/>
              </a:cxn>
              <a:cxn ang="0">
                <a:pos x="395" y="1837"/>
              </a:cxn>
              <a:cxn ang="0">
                <a:pos x="467" y="1815"/>
              </a:cxn>
              <a:cxn ang="0">
                <a:pos x="519" y="1774"/>
              </a:cxn>
              <a:cxn ang="0">
                <a:pos x="549" y="1672"/>
              </a:cxn>
              <a:cxn ang="0">
                <a:pos x="583" y="1567"/>
              </a:cxn>
              <a:cxn ang="0">
                <a:pos x="627" y="1517"/>
              </a:cxn>
              <a:cxn ang="0">
                <a:pos x="704" y="1553"/>
              </a:cxn>
              <a:cxn ang="0">
                <a:pos x="822" y="1534"/>
              </a:cxn>
              <a:cxn ang="0">
                <a:pos x="842" y="1565"/>
              </a:cxn>
              <a:cxn ang="0">
                <a:pos x="858" y="1621"/>
              </a:cxn>
              <a:cxn ang="0">
                <a:pos x="826" y="1704"/>
              </a:cxn>
              <a:cxn ang="0">
                <a:pos x="754" y="1748"/>
              </a:cxn>
              <a:cxn ang="0">
                <a:pos x="719" y="1818"/>
              </a:cxn>
              <a:cxn ang="0">
                <a:pos x="726" y="1881"/>
              </a:cxn>
              <a:cxn ang="0">
                <a:pos x="763" y="1901"/>
              </a:cxn>
              <a:cxn ang="0">
                <a:pos x="780" y="1926"/>
              </a:cxn>
              <a:cxn ang="0">
                <a:pos x="876" y="1902"/>
              </a:cxn>
              <a:cxn ang="0">
                <a:pos x="910" y="1854"/>
              </a:cxn>
              <a:cxn ang="0">
                <a:pos x="983" y="1722"/>
              </a:cxn>
              <a:cxn ang="0">
                <a:pos x="1071" y="1596"/>
              </a:cxn>
              <a:cxn ang="0">
                <a:pos x="1120" y="1498"/>
              </a:cxn>
              <a:cxn ang="0">
                <a:pos x="1168" y="1431"/>
              </a:cxn>
              <a:cxn ang="0">
                <a:pos x="1202" y="1376"/>
              </a:cxn>
              <a:cxn ang="0">
                <a:pos x="1118" y="1159"/>
              </a:cxn>
              <a:cxn ang="0">
                <a:pos x="1013" y="935"/>
              </a:cxn>
              <a:cxn ang="0">
                <a:pos x="802" y="721"/>
              </a:cxn>
              <a:cxn ang="0">
                <a:pos x="643" y="624"/>
              </a:cxn>
              <a:cxn ang="0">
                <a:pos x="563" y="536"/>
              </a:cxn>
              <a:cxn ang="0">
                <a:pos x="647" y="408"/>
              </a:cxn>
              <a:cxn ang="0">
                <a:pos x="706" y="339"/>
              </a:cxn>
              <a:cxn ang="0">
                <a:pos x="651" y="227"/>
              </a:cxn>
              <a:cxn ang="0">
                <a:pos x="558" y="184"/>
              </a:cxn>
            </a:cxnLst>
            <a:rect l="0" t="0" r="r" b="b"/>
            <a:pathLst>
              <a:path w="1202" h="1926">
                <a:moveTo>
                  <a:pt x="496" y="209"/>
                </a:moveTo>
                <a:lnTo>
                  <a:pt x="496" y="209"/>
                </a:lnTo>
                <a:lnTo>
                  <a:pt x="491" y="204"/>
                </a:lnTo>
                <a:lnTo>
                  <a:pt x="476" y="191"/>
                </a:lnTo>
                <a:lnTo>
                  <a:pt x="453" y="174"/>
                </a:lnTo>
                <a:lnTo>
                  <a:pt x="439" y="164"/>
                </a:lnTo>
                <a:lnTo>
                  <a:pt x="423" y="155"/>
                </a:lnTo>
                <a:lnTo>
                  <a:pt x="405" y="146"/>
                </a:lnTo>
                <a:lnTo>
                  <a:pt x="385" y="138"/>
                </a:lnTo>
                <a:lnTo>
                  <a:pt x="365" y="132"/>
                </a:lnTo>
                <a:lnTo>
                  <a:pt x="342" y="127"/>
                </a:lnTo>
                <a:lnTo>
                  <a:pt x="320" y="125"/>
                </a:lnTo>
                <a:lnTo>
                  <a:pt x="296" y="126"/>
                </a:lnTo>
                <a:lnTo>
                  <a:pt x="283" y="127"/>
                </a:lnTo>
                <a:lnTo>
                  <a:pt x="271" y="130"/>
                </a:lnTo>
                <a:lnTo>
                  <a:pt x="257" y="132"/>
                </a:lnTo>
                <a:lnTo>
                  <a:pt x="244" y="136"/>
                </a:lnTo>
                <a:lnTo>
                  <a:pt x="244" y="136"/>
                </a:lnTo>
                <a:lnTo>
                  <a:pt x="223" y="103"/>
                </a:lnTo>
                <a:lnTo>
                  <a:pt x="185" y="42"/>
                </a:lnTo>
                <a:lnTo>
                  <a:pt x="185" y="42"/>
                </a:lnTo>
                <a:lnTo>
                  <a:pt x="180" y="35"/>
                </a:lnTo>
                <a:lnTo>
                  <a:pt x="172" y="29"/>
                </a:lnTo>
                <a:lnTo>
                  <a:pt x="165" y="23"/>
                </a:lnTo>
                <a:lnTo>
                  <a:pt x="155" y="18"/>
                </a:lnTo>
                <a:lnTo>
                  <a:pt x="143" y="14"/>
                </a:lnTo>
                <a:lnTo>
                  <a:pt x="132" y="10"/>
                </a:lnTo>
                <a:lnTo>
                  <a:pt x="107" y="4"/>
                </a:lnTo>
                <a:lnTo>
                  <a:pt x="82" y="1"/>
                </a:lnTo>
                <a:lnTo>
                  <a:pt x="59" y="0"/>
                </a:lnTo>
                <a:lnTo>
                  <a:pt x="48" y="1"/>
                </a:lnTo>
                <a:lnTo>
                  <a:pt x="38" y="3"/>
                </a:lnTo>
                <a:lnTo>
                  <a:pt x="30" y="5"/>
                </a:lnTo>
                <a:lnTo>
                  <a:pt x="23" y="8"/>
                </a:lnTo>
                <a:lnTo>
                  <a:pt x="23" y="8"/>
                </a:lnTo>
                <a:lnTo>
                  <a:pt x="13" y="14"/>
                </a:lnTo>
                <a:lnTo>
                  <a:pt x="5" y="19"/>
                </a:lnTo>
                <a:lnTo>
                  <a:pt x="1" y="24"/>
                </a:lnTo>
                <a:lnTo>
                  <a:pt x="0" y="29"/>
                </a:lnTo>
                <a:lnTo>
                  <a:pt x="0" y="33"/>
                </a:lnTo>
                <a:lnTo>
                  <a:pt x="1" y="37"/>
                </a:lnTo>
                <a:lnTo>
                  <a:pt x="6" y="44"/>
                </a:lnTo>
                <a:lnTo>
                  <a:pt x="6" y="44"/>
                </a:lnTo>
                <a:lnTo>
                  <a:pt x="11" y="53"/>
                </a:lnTo>
                <a:lnTo>
                  <a:pt x="16" y="63"/>
                </a:lnTo>
                <a:lnTo>
                  <a:pt x="20" y="76"/>
                </a:lnTo>
                <a:lnTo>
                  <a:pt x="21" y="83"/>
                </a:lnTo>
                <a:lnTo>
                  <a:pt x="21" y="91"/>
                </a:lnTo>
                <a:lnTo>
                  <a:pt x="21" y="91"/>
                </a:lnTo>
                <a:lnTo>
                  <a:pt x="23" y="118"/>
                </a:lnTo>
                <a:lnTo>
                  <a:pt x="26" y="166"/>
                </a:lnTo>
                <a:lnTo>
                  <a:pt x="26" y="166"/>
                </a:lnTo>
                <a:lnTo>
                  <a:pt x="28" y="183"/>
                </a:lnTo>
                <a:lnTo>
                  <a:pt x="30" y="195"/>
                </a:lnTo>
                <a:lnTo>
                  <a:pt x="34" y="203"/>
                </a:lnTo>
                <a:lnTo>
                  <a:pt x="38" y="209"/>
                </a:lnTo>
                <a:lnTo>
                  <a:pt x="41" y="213"/>
                </a:lnTo>
                <a:lnTo>
                  <a:pt x="45" y="217"/>
                </a:lnTo>
                <a:lnTo>
                  <a:pt x="49" y="220"/>
                </a:lnTo>
                <a:lnTo>
                  <a:pt x="53" y="225"/>
                </a:lnTo>
                <a:lnTo>
                  <a:pt x="53" y="225"/>
                </a:lnTo>
                <a:lnTo>
                  <a:pt x="57" y="230"/>
                </a:lnTo>
                <a:lnTo>
                  <a:pt x="60" y="234"/>
                </a:lnTo>
                <a:lnTo>
                  <a:pt x="64" y="237"/>
                </a:lnTo>
                <a:lnTo>
                  <a:pt x="68" y="239"/>
                </a:lnTo>
                <a:lnTo>
                  <a:pt x="73" y="239"/>
                </a:lnTo>
                <a:lnTo>
                  <a:pt x="75" y="239"/>
                </a:lnTo>
                <a:lnTo>
                  <a:pt x="75" y="239"/>
                </a:lnTo>
                <a:lnTo>
                  <a:pt x="72" y="261"/>
                </a:lnTo>
                <a:lnTo>
                  <a:pt x="70" y="278"/>
                </a:lnTo>
                <a:lnTo>
                  <a:pt x="69" y="292"/>
                </a:lnTo>
                <a:lnTo>
                  <a:pt x="69" y="292"/>
                </a:lnTo>
                <a:lnTo>
                  <a:pt x="70" y="305"/>
                </a:lnTo>
                <a:lnTo>
                  <a:pt x="73" y="322"/>
                </a:lnTo>
                <a:lnTo>
                  <a:pt x="77" y="339"/>
                </a:lnTo>
                <a:lnTo>
                  <a:pt x="80" y="354"/>
                </a:lnTo>
                <a:lnTo>
                  <a:pt x="80" y="354"/>
                </a:lnTo>
                <a:lnTo>
                  <a:pt x="83" y="366"/>
                </a:lnTo>
                <a:lnTo>
                  <a:pt x="84" y="379"/>
                </a:lnTo>
                <a:lnTo>
                  <a:pt x="84" y="390"/>
                </a:lnTo>
                <a:lnTo>
                  <a:pt x="83" y="397"/>
                </a:lnTo>
                <a:lnTo>
                  <a:pt x="83" y="397"/>
                </a:lnTo>
                <a:lnTo>
                  <a:pt x="80" y="407"/>
                </a:lnTo>
                <a:lnTo>
                  <a:pt x="75" y="424"/>
                </a:lnTo>
                <a:lnTo>
                  <a:pt x="74" y="437"/>
                </a:lnTo>
                <a:lnTo>
                  <a:pt x="73" y="451"/>
                </a:lnTo>
                <a:lnTo>
                  <a:pt x="74" y="468"/>
                </a:lnTo>
                <a:lnTo>
                  <a:pt x="77" y="486"/>
                </a:lnTo>
                <a:lnTo>
                  <a:pt x="77" y="486"/>
                </a:lnTo>
                <a:lnTo>
                  <a:pt x="83" y="521"/>
                </a:lnTo>
                <a:lnTo>
                  <a:pt x="87" y="548"/>
                </a:lnTo>
                <a:lnTo>
                  <a:pt x="91" y="573"/>
                </a:lnTo>
                <a:lnTo>
                  <a:pt x="91" y="573"/>
                </a:lnTo>
                <a:lnTo>
                  <a:pt x="88" y="579"/>
                </a:lnTo>
                <a:lnTo>
                  <a:pt x="86" y="593"/>
                </a:lnTo>
                <a:lnTo>
                  <a:pt x="84" y="603"/>
                </a:lnTo>
                <a:lnTo>
                  <a:pt x="84" y="613"/>
                </a:lnTo>
                <a:lnTo>
                  <a:pt x="87" y="626"/>
                </a:lnTo>
                <a:lnTo>
                  <a:pt x="91" y="639"/>
                </a:lnTo>
                <a:lnTo>
                  <a:pt x="91" y="639"/>
                </a:lnTo>
                <a:lnTo>
                  <a:pt x="96" y="653"/>
                </a:lnTo>
                <a:lnTo>
                  <a:pt x="103" y="663"/>
                </a:lnTo>
                <a:lnTo>
                  <a:pt x="109" y="671"/>
                </a:lnTo>
                <a:lnTo>
                  <a:pt x="116" y="676"/>
                </a:lnTo>
                <a:lnTo>
                  <a:pt x="122" y="680"/>
                </a:lnTo>
                <a:lnTo>
                  <a:pt x="127" y="682"/>
                </a:lnTo>
                <a:lnTo>
                  <a:pt x="131" y="683"/>
                </a:lnTo>
                <a:lnTo>
                  <a:pt x="131" y="683"/>
                </a:lnTo>
                <a:lnTo>
                  <a:pt x="128" y="685"/>
                </a:lnTo>
                <a:lnTo>
                  <a:pt x="126" y="686"/>
                </a:lnTo>
                <a:lnTo>
                  <a:pt x="125" y="687"/>
                </a:lnTo>
                <a:lnTo>
                  <a:pt x="125" y="691"/>
                </a:lnTo>
                <a:lnTo>
                  <a:pt x="126" y="696"/>
                </a:lnTo>
                <a:lnTo>
                  <a:pt x="130" y="704"/>
                </a:lnTo>
                <a:lnTo>
                  <a:pt x="136" y="712"/>
                </a:lnTo>
                <a:lnTo>
                  <a:pt x="136" y="712"/>
                </a:lnTo>
                <a:lnTo>
                  <a:pt x="147" y="729"/>
                </a:lnTo>
                <a:lnTo>
                  <a:pt x="152" y="735"/>
                </a:lnTo>
                <a:lnTo>
                  <a:pt x="152" y="738"/>
                </a:lnTo>
                <a:lnTo>
                  <a:pt x="152" y="738"/>
                </a:lnTo>
                <a:lnTo>
                  <a:pt x="151" y="738"/>
                </a:lnTo>
                <a:lnTo>
                  <a:pt x="151" y="738"/>
                </a:lnTo>
                <a:lnTo>
                  <a:pt x="148" y="745"/>
                </a:lnTo>
                <a:lnTo>
                  <a:pt x="142" y="765"/>
                </a:lnTo>
                <a:lnTo>
                  <a:pt x="138" y="779"/>
                </a:lnTo>
                <a:lnTo>
                  <a:pt x="136" y="793"/>
                </a:lnTo>
                <a:lnTo>
                  <a:pt x="133" y="809"/>
                </a:lnTo>
                <a:lnTo>
                  <a:pt x="133" y="824"/>
                </a:lnTo>
                <a:lnTo>
                  <a:pt x="133" y="824"/>
                </a:lnTo>
                <a:lnTo>
                  <a:pt x="135" y="855"/>
                </a:lnTo>
                <a:lnTo>
                  <a:pt x="136" y="870"/>
                </a:lnTo>
                <a:lnTo>
                  <a:pt x="138" y="887"/>
                </a:lnTo>
                <a:lnTo>
                  <a:pt x="143" y="905"/>
                </a:lnTo>
                <a:lnTo>
                  <a:pt x="151" y="926"/>
                </a:lnTo>
                <a:lnTo>
                  <a:pt x="164" y="952"/>
                </a:lnTo>
                <a:lnTo>
                  <a:pt x="180" y="979"/>
                </a:lnTo>
                <a:lnTo>
                  <a:pt x="180" y="979"/>
                </a:lnTo>
                <a:lnTo>
                  <a:pt x="213" y="1030"/>
                </a:lnTo>
                <a:lnTo>
                  <a:pt x="237" y="1067"/>
                </a:lnTo>
                <a:lnTo>
                  <a:pt x="258" y="1101"/>
                </a:lnTo>
                <a:lnTo>
                  <a:pt x="269" y="1122"/>
                </a:lnTo>
                <a:lnTo>
                  <a:pt x="281" y="1144"/>
                </a:lnTo>
                <a:lnTo>
                  <a:pt x="281" y="1144"/>
                </a:lnTo>
                <a:lnTo>
                  <a:pt x="301" y="1184"/>
                </a:lnTo>
                <a:lnTo>
                  <a:pt x="312" y="1210"/>
                </a:lnTo>
                <a:lnTo>
                  <a:pt x="316" y="1221"/>
                </a:lnTo>
                <a:lnTo>
                  <a:pt x="318" y="1231"/>
                </a:lnTo>
                <a:lnTo>
                  <a:pt x="320" y="1242"/>
                </a:lnTo>
                <a:lnTo>
                  <a:pt x="320" y="1257"/>
                </a:lnTo>
                <a:lnTo>
                  <a:pt x="320" y="1257"/>
                </a:lnTo>
                <a:lnTo>
                  <a:pt x="320" y="1273"/>
                </a:lnTo>
                <a:lnTo>
                  <a:pt x="318" y="1285"/>
                </a:lnTo>
                <a:lnTo>
                  <a:pt x="316" y="1303"/>
                </a:lnTo>
                <a:lnTo>
                  <a:pt x="316" y="1312"/>
                </a:lnTo>
                <a:lnTo>
                  <a:pt x="316" y="1319"/>
                </a:lnTo>
                <a:lnTo>
                  <a:pt x="317" y="1329"/>
                </a:lnTo>
                <a:lnTo>
                  <a:pt x="320" y="1339"/>
                </a:lnTo>
                <a:lnTo>
                  <a:pt x="320" y="1339"/>
                </a:lnTo>
                <a:lnTo>
                  <a:pt x="326" y="1364"/>
                </a:lnTo>
                <a:lnTo>
                  <a:pt x="331" y="1392"/>
                </a:lnTo>
                <a:lnTo>
                  <a:pt x="333" y="1405"/>
                </a:lnTo>
                <a:lnTo>
                  <a:pt x="333" y="1419"/>
                </a:lnTo>
                <a:lnTo>
                  <a:pt x="332" y="1431"/>
                </a:lnTo>
                <a:lnTo>
                  <a:pt x="328" y="1443"/>
                </a:lnTo>
                <a:lnTo>
                  <a:pt x="328" y="1443"/>
                </a:lnTo>
                <a:lnTo>
                  <a:pt x="323" y="1454"/>
                </a:lnTo>
                <a:lnTo>
                  <a:pt x="318" y="1463"/>
                </a:lnTo>
                <a:lnTo>
                  <a:pt x="311" y="1469"/>
                </a:lnTo>
                <a:lnTo>
                  <a:pt x="305" y="1475"/>
                </a:lnTo>
                <a:lnTo>
                  <a:pt x="297" y="1480"/>
                </a:lnTo>
                <a:lnTo>
                  <a:pt x="291" y="1483"/>
                </a:lnTo>
                <a:lnTo>
                  <a:pt x="283" y="1485"/>
                </a:lnTo>
                <a:lnTo>
                  <a:pt x="277" y="1485"/>
                </a:lnTo>
                <a:lnTo>
                  <a:pt x="277" y="1485"/>
                </a:lnTo>
                <a:lnTo>
                  <a:pt x="271" y="1487"/>
                </a:lnTo>
                <a:lnTo>
                  <a:pt x="264" y="1488"/>
                </a:lnTo>
                <a:lnTo>
                  <a:pt x="257" y="1489"/>
                </a:lnTo>
                <a:lnTo>
                  <a:pt x="252" y="1493"/>
                </a:lnTo>
                <a:lnTo>
                  <a:pt x="245" y="1497"/>
                </a:lnTo>
                <a:lnTo>
                  <a:pt x="242" y="1503"/>
                </a:lnTo>
                <a:lnTo>
                  <a:pt x="239" y="1509"/>
                </a:lnTo>
                <a:lnTo>
                  <a:pt x="238" y="1517"/>
                </a:lnTo>
                <a:lnTo>
                  <a:pt x="238" y="1517"/>
                </a:lnTo>
                <a:lnTo>
                  <a:pt x="234" y="1519"/>
                </a:lnTo>
                <a:lnTo>
                  <a:pt x="232" y="1522"/>
                </a:lnTo>
                <a:lnTo>
                  <a:pt x="228" y="1526"/>
                </a:lnTo>
                <a:lnTo>
                  <a:pt x="224" y="1532"/>
                </a:lnTo>
                <a:lnTo>
                  <a:pt x="221" y="1539"/>
                </a:lnTo>
                <a:lnTo>
                  <a:pt x="219" y="1550"/>
                </a:lnTo>
                <a:lnTo>
                  <a:pt x="219" y="1562"/>
                </a:lnTo>
                <a:lnTo>
                  <a:pt x="219" y="1562"/>
                </a:lnTo>
                <a:lnTo>
                  <a:pt x="220" y="1575"/>
                </a:lnTo>
                <a:lnTo>
                  <a:pt x="224" y="1583"/>
                </a:lnTo>
                <a:lnTo>
                  <a:pt x="228" y="1590"/>
                </a:lnTo>
                <a:lnTo>
                  <a:pt x="234" y="1595"/>
                </a:lnTo>
                <a:lnTo>
                  <a:pt x="242" y="1596"/>
                </a:lnTo>
                <a:lnTo>
                  <a:pt x="250" y="1597"/>
                </a:lnTo>
                <a:lnTo>
                  <a:pt x="260" y="1596"/>
                </a:lnTo>
                <a:lnTo>
                  <a:pt x="272" y="1595"/>
                </a:lnTo>
                <a:lnTo>
                  <a:pt x="272" y="1595"/>
                </a:lnTo>
                <a:lnTo>
                  <a:pt x="276" y="1599"/>
                </a:lnTo>
                <a:lnTo>
                  <a:pt x="286" y="1606"/>
                </a:lnTo>
                <a:lnTo>
                  <a:pt x="293" y="1609"/>
                </a:lnTo>
                <a:lnTo>
                  <a:pt x="301" y="1612"/>
                </a:lnTo>
                <a:lnTo>
                  <a:pt x="308" y="1614"/>
                </a:lnTo>
                <a:lnTo>
                  <a:pt x="317" y="1612"/>
                </a:lnTo>
                <a:lnTo>
                  <a:pt x="317" y="1612"/>
                </a:lnTo>
                <a:lnTo>
                  <a:pt x="326" y="1610"/>
                </a:lnTo>
                <a:lnTo>
                  <a:pt x="333" y="1607"/>
                </a:lnTo>
                <a:lnTo>
                  <a:pt x="346" y="1601"/>
                </a:lnTo>
                <a:lnTo>
                  <a:pt x="354" y="1596"/>
                </a:lnTo>
                <a:lnTo>
                  <a:pt x="357" y="1594"/>
                </a:lnTo>
                <a:lnTo>
                  <a:pt x="357" y="1594"/>
                </a:lnTo>
                <a:lnTo>
                  <a:pt x="366" y="1589"/>
                </a:lnTo>
                <a:lnTo>
                  <a:pt x="374" y="1585"/>
                </a:lnTo>
                <a:lnTo>
                  <a:pt x="381" y="1582"/>
                </a:lnTo>
                <a:lnTo>
                  <a:pt x="381" y="1582"/>
                </a:lnTo>
                <a:lnTo>
                  <a:pt x="389" y="1580"/>
                </a:lnTo>
                <a:lnTo>
                  <a:pt x="396" y="1576"/>
                </a:lnTo>
                <a:lnTo>
                  <a:pt x="406" y="1570"/>
                </a:lnTo>
                <a:lnTo>
                  <a:pt x="417" y="1570"/>
                </a:lnTo>
                <a:lnTo>
                  <a:pt x="417" y="1570"/>
                </a:lnTo>
                <a:lnTo>
                  <a:pt x="418" y="1577"/>
                </a:lnTo>
                <a:lnTo>
                  <a:pt x="419" y="1586"/>
                </a:lnTo>
                <a:lnTo>
                  <a:pt x="420" y="1596"/>
                </a:lnTo>
                <a:lnTo>
                  <a:pt x="420" y="1609"/>
                </a:lnTo>
                <a:lnTo>
                  <a:pt x="419" y="1621"/>
                </a:lnTo>
                <a:lnTo>
                  <a:pt x="414" y="1634"/>
                </a:lnTo>
                <a:lnTo>
                  <a:pt x="412" y="1640"/>
                </a:lnTo>
                <a:lnTo>
                  <a:pt x="408" y="1645"/>
                </a:lnTo>
                <a:lnTo>
                  <a:pt x="408" y="1645"/>
                </a:lnTo>
                <a:lnTo>
                  <a:pt x="400" y="1655"/>
                </a:lnTo>
                <a:lnTo>
                  <a:pt x="391" y="1663"/>
                </a:lnTo>
                <a:lnTo>
                  <a:pt x="385" y="1668"/>
                </a:lnTo>
                <a:lnTo>
                  <a:pt x="376" y="1673"/>
                </a:lnTo>
                <a:lnTo>
                  <a:pt x="360" y="1682"/>
                </a:lnTo>
                <a:lnTo>
                  <a:pt x="350" y="1689"/>
                </a:lnTo>
                <a:lnTo>
                  <a:pt x="339" y="1698"/>
                </a:lnTo>
                <a:lnTo>
                  <a:pt x="339" y="1698"/>
                </a:lnTo>
                <a:lnTo>
                  <a:pt x="316" y="1718"/>
                </a:lnTo>
                <a:lnTo>
                  <a:pt x="307" y="1727"/>
                </a:lnTo>
                <a:lnTo>
                  <a:pt x="299" y="1736"/>
                </a:lnTo>
                <a:lnTo>
                  <a:pt x="293" y="1745"/>
                </a:lnTo>
                <a:lnTo>
                  <a:pt x="289" y="1752"/>
                </a:lnTo>
                <a:lnTo>
                  <a:pt x="287" y="1762"/>
                </a:lnTo>
                <a:lnTo>
                  <a:pt x="286" y="1771"/>
                </a:lnTo>
                <a:lnTo>
                  <a:pt x="286" y="1771"/>
                </a:lnTo>
                <a:lnTo>
                  <a:pt x="287" y="1780"/>
                </a:lnTo>
                <a:lnTo>
                  <a:pt x="288" y="1787"/>
                </a:lnTo>
                <a:lnTo>
                  <a:pt x="292" y="1792"/>
                </a:lnTo>
                <a:lnTo>
                  <a:pt x="294" y="1796"/>
                </a:lnTo>
                <a:lnTo>
                  <a:pt x="298" y="1797"/>
                </a:lnTo>
                <a:lnTo>
                  <a:pt x="302" y="1800"/>
                </a:lnTo>
                <a:lnTo>
                  <a:pt x="305" y="1800"/>
                </a:lnTo>
                <a:lnTo>
                  <a:pt x="305" y="1800"/>
                </a:lnTo>
                <a:lnTo>
                  <a:pt x="306" y="1804"/>
                </a:lnTo>
                <a:lnTo>
                  <a:pt x="311" y="1813"/>
                </a:lnTo>
                <a:lnTo>
                  <a:pt x="316" y="1818"/>
                </a:lnTo>
                <a:lnTo>
                  <a:pt x="321" y="1821"/>
                </a:lnTo>
                <a:lnTo>
                  <a:pt x="326" y="1824"/>
                </a:lnTo>
                <a:lnTo>
                  <a:pt x="333" y="1825"/>
                </a:lnTo>
                <a:lnTo>
                  <a:pt x="333" y="1825"/>
                </a:lnTo>
                <a:lnTo>
                  <a:pt x="349" y="1824"/>
                </a:lnTo>
                <a:lnTo>
                  <a:pt x="360" y="1821"/>
                </a:lnTo>
                <a:lnTo>
                  <a:pt x="373" y="1818"/>
                </a:lnTo>
                <a:lnTo>
                  <a:pt x="373" y="1818"/>
                </a:lnTo>
                <a:lnTo>
                  <a:pt x="375" y="1821"/>
                </a:lnTo>
                <a:lnTo>
                  <a:pt x="383" y="1829"/>
                </a:lnTo>
                <a:lnTo>
                  <a:pt x="389" y="1834"/>
                </a:lnTo>
                <a:lnTo>
                  <a:pt x="395" y="1837"/>
                </a:lnTo>
                <a:lnTo>
                  <a:pt x="404" y="1839"/>
                </a:lnTo>
                <a:lnTo>
                  <a:pt x="413" y="1839"/>
                </a:lnTo>
                <a:lnTo>
                  <a:pt x="413" y="1839"/>
                </a:lnTo>
                <a:lnTo>
                  <a:pt x="429" y="1837"/>
                </a:lnTo>
                <a:lnTo>
                  <a:pt x="442" y="1833"/>
                </a:lnTo>
                <a:lnTo>
                  <a:pt x="451" y="1828"/>
                </a:lnTo>
                <a:lnTo>
                  <a:pt x="459" y="1821"/>
                </a:lnTo>
                <a:lnTo>
                  <a:pt x="459" y="1821"/>
                </a:lnTo>
                <a:lnTo>
                  <a:pt x="467" y="1815"/>
                </a:lnTo>
                <a:lnTo>
                  <a:pt x="471" y="1811"/>
                </a:lnTo>
                <a:lnTo>
                  <a:pt x="473" y="1808"/>
                </a:lnTo>
                <a:lnTo>
                  <a:pt x="478" y="1806"/>
                </a:lnTo>
                <a:lnTo>
                  <a:pt x="478" y="1806"/>
                </a:lnTo>
                <a:lnTo>
                  <a:pt x="482" y="1805"/>
                </a:lnTo>
                <a:lnTo>
                  <a:pt x="487" y="1801"/>
                </a:lnTo>
                <a:lnTo>
                  <a:pt x="500" y="1791"/>
                </a:lnTo>
                <a:lnTo>
                  <a:pt x="519" y="1774"/>
                </a:lnTo>
                <a:lnTo>
                  <a:pt x="519" y="1774"/>
                </a:lnTo>
                <a:lnTo>
                  <a:pt x="527" y="1762"/>
                </a:lnTo>
                <a:lnTo>
                  <a:pt x="532" y="1755"/>
                </a:lnTo>
                <a:lnTo>
                  <a:pt x="534" y="1750"/>
                </a:lnTo>
                <a:lnTo>
                  <a:pt x="534" y="1750"/>
                </a:lnTo>
                <a:lnTo>
                  <a:pt x="536" y="1727"/>
                </a:lnTo>
                <a:lnTo>
                  <a:pt x="542" y="1692"/>
                </a:lnTo>
                <a:lnTo>
                  <a:pt x="542" y="1692"/>
                </a:lnTo>
                <a:lnTo>
                  <a:pt x="545" y="1683"/>
                </a:lnTo>
                <a:lnTo>
                  <a:pt x="549" y="1672"/>
                </a:lnTo>
                <a:lnTo>
                  <a:pt x="559" y="1648"/>
                </a:lnTo>
                <a:lnTo>
                  <a:pt x="568" y="1625"/>
                </a:lnTo>
                <a:lnTo>
                  <a:pt x="570" y="1616"/>
                </a:lnTo>
                <a:lnTo>
                  <a:pt x="571" y="1610"/>
                </a:lnTo>
                <a:lnTo>
                  <a:pt x="571" y="1610"/>
                </a:lnTo>
                <a:lnTo>
                  <a:pt x="573" y="1600"/>
                </a:lnTo>
                <a:lnTo>
                  <a:pt x="576" y="1586"/>
                </a:lnTo>
                <a:lnTo>
                  <a:pt x="583" y="1567"/>
                </a:lnTo>
                <a:lnTo>
                  <a:pt x="583" y="1567"/>
                </a:lnTo>
                <a:lnTo>
                  <a:pt x="589" y="1548"/>
                </a:lnTo>
                <a:lnTo>
                  <a:pt x="602" y="1521"/>
                </a:lnTo>
                <a:lnTo>
                  <a:pt x="602" y="1521"/>
                </a:lnTo>
                <a:lnTo>
                  <a:pt x="603" y="1518"/>
                </a:lnTo>
                <a:lnTo>
                  <a:pt x="604" y="1517"/>
                </a:lnTo>
                <a:lnTo>
                  <a:pt x="608" y="1514"/>
                </a:lnTo>
                <a:lnTo>
                  <a:pt x="613" y="1514"/>
                </a:lnTo>
                <a:lnTo>
                  <a:pt x="618" y="1514"/>
                </a:lnTo>
                <a:lnTo>
                  <a:pt x="627" y="1517"/>
                </a:lnTo>
                <a:lnTo>
                  <a:pt x="637" y="1523"/>
                </a:lnTo>
                <a:lnTo>
                  <a:pt x="637" y="1523"/>
                </a:lnTo>
                <a:lnTo>
                  <a:pt x="657" y="1537"/>
                </a:lnTo>
                <a:lnTo>
                  <a:pt x="675" y="1546"/>
                </a:lnTo>
                <a:lnTo>
                  <a:pt x="682" y="1550"/>
                </a:lnTo>
                <a:lnTo>
                  <a:pt x="690" y="1552"/>
                </a:lnTo>
                <a:lnTo>
                  <a:pt x="696" y="1553"/>
                </a:lnTo>
                <a:lnTo>
                  <a:pt x="704" y="1553"/>
                </a:lnTo>
                <a:lnTo>
                  <a:pt x="704" y="1553"/>
                </a:lnTo>
                <a:lnTo>
                  <a:pt x="719" y="1552"/>
                </a:lnTo>
                <a:lnTo>
                  <a:pt x="732" y="1551"/>
                </a:lnTo>
                <a:lnTo>
                  <a:pt x="750" y="1547"/>
                </a:lnTo>
                <a:lnTo>
                  <a:pt x="750" y="1547"/>
                </a:lnTo>
                <a:lnTo>
                  <a:pt x="768" y="1548"/>
                </a:lnTo>
                <a:lnTo>
                  <a:pt x="778" y="1548"/>
                </a:lnTo>
                <a:lnTo>
                  <a:pt x="784" y="1547"/>
                </a:lnTo>
                <a:lnTo>
                  <a:pt x="784" y="1547"/>
                </a:lnTo>
                <a:lnTo>
                  <a:pt x="822" y="1534"/>
                </a:lnTo>
                <a:lnTo>
                  <a:pt x="822" y="1534"/>
                </a:lnTo>
                <a:lnTo>
                  <a:pt x="828" y="1533"/>
                </a:lnTo>
                <a:lnTo>
                  <a:pt x="833" y="1532"/>
                </a:lnTo>
                <a:lnTo>
                  <a:pt x="836" y="1532"/>
                </a:lnTo>
                <a:lnTo>
                  <a:pt x="837" y="1533"/>
                </a:lnTo>
                <a:lnTo>
                  <a:pt x="837" y="1533"/>
                </a:lnTo>
                <a:lnTo>
                  <a:pt x="838" y="1539"/>
                </a:lnTo>
                <a:lnTo>
                  <a:pt x="839" y="1551"/>
                </a:lnTo>
                <a:lnTo>
                  <a:pt x="842" y="1565"/>
                </a:lnTo>
                <a:lnTo>
                  <a:pt x="845" y="1575"/>
                </a:lnTo>
                <a:lnTo>
                  <a:pt x="845" y="1575"/>
                </a:lnTo>
                <a:lnTo>
                  <a:pt x="848" y="1581"/>
                </a:lnTo>
                <a:lnTo>
                  <a:pt x="852" y="1585"/>
                </a:lnTo>
                <a:lnTo>
                  <a:pt x="855" y="1590"/>
                </a:lnTo>
                <a:lnTo>
                  <a:pt x="856" y="1597"/>
                </a:lnTo>
                <a:lnTo>
                  <a:pt x="856" y="1597"/>
                </a:lnTo>
                <a:lnTo>
                  <a:pt x="857" y="1609"/>
                </a:lnTo>
                <a:lnTo>
                  <a:pt x="858" y="1621"/>
                </a:lnTo>
                <a:lnTo>
                  <a:pt x="860" y="1628"/>
                </a:lnTo>
                <a:lnTo>
                  <a:pt x="858" y="1634"/>
                </a:lnTo>
                <a:lnTo>
                  <a:pt x="857" y="1641"/>
                </a:lnTo>
                <a:lnTo>
                  <a:pt x="855" y="1648"/>
                </a:lnTo>
                <a:lnTo>
                  <a:pt x="855" y="1648"/>
                </a:lnTo>
                <a:lnTo>
                  <a:pt x="839" y="1678"/>
                </a:lnTo>
                <a:lnTo>
                  <a:pt x="832" y="1697"/>
                </a:lnTo>
                <a:lnTo>
                  <a:pt x="832" y="1697"/>
                </a:lnTo>
                <a:lnTo>
                  <a:pt x="826" y="1704"/>
                </a:lnTo>
                <a:lnTo>
                  <a:pt x="821" y="1711"/>
                </a:lnTo>
                <a:lnTo>
                  <a:pt x="812" y="1718"/>
                </a:lnTo>
                <a:lnTo>
                  <a:pt x="803" y="1726"/>
                </a:lnTo>
                <a:lnTo>
                  <a:pt x="792" y="1733"/>
                </a:lnTo>
                <a:lnTo>
                  <a:pt x="779" y="1740"/>
                </a:lnTo>
                <a:lnTo>
                  <a:pt x="766" y="1743"/>
                </a:lnTo>
                <a:lnTo>
                  <a:pt x="766" y="1743"/>
                </a:lnTo>
                <a:lnTo>
                  <a:pt x="760" y="1746"/>
                </a:lnTo>
                <a:lnTo>
                  <a:pt x="754" y="1748"/>
                </a:lnTo>
                <a:lnTo>
                  <a:pt x="749" y="1752"/>
                </a:lnTo>
                <a:lnTo>
                  <a:pt x="744" y="1757"/>
                </a:lnTo>
                <a:lnTo>
                  <a:pt x="735" y="1767"/>
                </a:lnTo>
                <a:lnTo>
                  <a:pt x="729" y="1779"/>
                </a:lnTo>
                <a:lnTo>
                  <a:pt x="724" y="1791"/>
                </a:lnTo>
                <a:lnTo>
                  <a:pt x="721" y="1801"/>
                </a:lnTo>
                <a:lnTo>
                  <a:pt x="719" y="1811"/>
                </a:lnTo>
                <a:lnTo>
                  <a:pt x="719" y="1818"/>
                </a:lnTo>
                <a:lnTo>
                  <a:pt x="719" y="1818"/>
                </a:lnTo>
                <a:lnTo>
                  <a:pt x="719" y="1823"/>
                </a:lnTo>
                <a:lnTo>
                  <a:pt x="720" y="1829"/>
                </a:lnTo>
                <a:lnTo>
                  <a:pt x="724" y="1838"/>
                </a:lnTo>
                <a:lnTo>
                  <a:pt x="729" y="1848"/>
                </a:lnTo>
                <a:lnTo>
                  <a:pt x="729" y="1848"/>
                </a:lnTo>
                <a:lnTo>
                  <a:pt x="727" y="1853"/>
                </a:lnTo>
                <a:lnTo>
                  <a:pt x="725" y="1865"/>
                </a:lnTo>
                <a:lnTo>
                  <a:pt x="725" y="1873"/>
                </a:lnTo>
                <a:lnTo>
                  <a:pt x="726" y="1881"/>
                </a:lnTo>
                <a:lnTo>
                  <a:pt x="729" y="1887"/>
                </a:lnTo>
                <a:lnTo>
                  <a:pt x="731" y="1889"/>
                </a:lnTo>
                <a:lnTo>
                  <a:pt x="735" y="1892"/>
                </a:lnTo>
                <a:lnTo>
                  <a:pt x="735" y="1892"/>
                </a:lnTo>
                <a:lnTo>
                  <a:pt x="748" y="1898"/>
                </a:lnTo>
                <a:lnTo>
                  <a:pt x="756" y="1901"/>
                </a:lnTo>
                <a:lnTo>
                  <a:pt x="761" y="1901"/>
                </a:lnTo>
                <a:lnTo>
                  <a:pt x="763" y="1901"/>
                </a:lnTo>
                <a:lnTo>
                  <a:pt x="763" y="1901"/>
                </a:lnTo>
                <a:lnTo>
                  <a:pt x="760" y="1904"/>
                </a:lnTo>
                <a:lnTo>
                  <a:pt x="759" y="1910"/>
                </a:lnTo>
                <a:lnTo>
                  <a:pt x="758" y="1915"/>
                </a:lnTo>
                <a:lnTo>
                  <a:pt x="759" y="1918"/>
                </a:lnTo>
                <a:lnTo>
                  <a:pt x="760" y="1921"/>
                </a:lnTo>
                <a:lnTo>
                  <a:pt x="763" y="1922"/>
                </a:lnTo>
                <a:lnTo>
                  <a:pt x="765" y="1925"/>
                </a:lnTo>
                <a:lnTo>
                  <a:pt x="769" y="1926"/>
                </a:lnTo>
                <a:lnTo>
                  <a:pt x="780" y="1926"/>
                </a:lnTo>
                <a:lnTo>
                  <a:pt x="780" y="1926"/>
                </a:lnTo>
                <a:lnTo>
                  <a:pt x="803" y="1925"/>
                </a:lnTo>
                <a:lnTo>
                  <a:pt x="817" y="1923"/>
                </a:lnTo>
                <a:lnTo>
                  <a:pt x="828" y="1921"/>
                </a:lnTo>
                <a:lnTo>
                  <a:pt x="843" y="1910"/>
                </a:lnTo>
                <a:lnTo>
                  <a:pt x="855" y="1912"/>
                </a:lnTo>
                <a:lnTo>
                  <a:pt x="855" y="1912"/>
                </a:lnTo>
                <a:lnTo>
                  <a:pt x="876" y="1902"/>
                </a:lnTo>
                <a:lnTo>
                  <a:pt x="876" y="1902"/>
                </a:lnTo>
                <a:lnTo>
                  <a:pt x="880" y="1898"/>
                </a:lnTo>
                <a:lnTo>
                  <a:pt x="886" y="1892"/>
                </a:lnTo>
                <a:lnTo>
                  <a:pt x="894" y="1882"/>
                </a:lnTo>
                <a:lnTo>
                  <a:pt x="894" y="1882"/>
                </a:lnTo>
                <a:lnTo>
                  <a:pt x="900" y="1873"/>
                </a:lnTo>
                <a:lnTo>
                  <a:pt x="905" y="1867"/>
                </a:lnTo>
                <a:lnTo>
                  <a:pt x="907" y="1862"/>
                </a:lnTo>
                <a:lnTo>
                  <a:pt x="907" y="1862"/>
                </a:lnTo>
                <a:lnTo>
                  <a:pt x="910" y="1854"/>
                </a:lnTo>
                <a:lnTo>
                  <a:pt x="915" y="1840"/>
                </a:lnTo>
                <a:lnTo>
                  <a:pt x="923" y="1821"/>
                </a:lnTo>
                <a:lnTo>
                  <a:pt x="923" y="1821"/>
                </a:lnTo>
                <a:lnTo>
                  <a:pt x="929" y="1810"/>
                </a:lnTo>
                <a:lnTo>
                  <a:pt x="944" y="1782"/>
                </a:lnTo>
                <a:lnTo>
                  <a:pt x="963" y="1748"/>
                </a:lnTo>
                <a:lnTo>
                  <a:pt x="973" y="1735"/>
                </a:lnTo>
                <a:lnTo>
                  <a:pt x="983" y="1722"/>
                </a:lnTo>
                <a:lnTo>
                  <a:pt x="983" y="1722"/>
                </a:lnTo>
                <a:lnTo>
                  <a:pt x="992" y="1712"/>
                </a:lnTo>
                <a:lnTo>
                  <a:pt x="1001" y="1701"/>
                </a:lnTo>
                <a:lnTo>
                  <a:pt x="1016" y="1678"/>
                </a:lnTo>
                <a:lnTo>
                  <a:pt x="1031" y="1655"/>
                </a:lnTo>
                <a:lnTo>
                  <a:pt x="1042" y="1639"/>
                </a:lnTo>
                <a:lnTo>
                  <a:pt x="1042" y="1639"/>
                </a:lnTo>
                <a:lnTo>
                  <a:pt x="1056" y="1621"/>
                </a:lnTo>
                <a:lnTo>
                  <a:pt x="1064" y="1610"/>
                </a:lnTo>
                <a:lnTo>
                  <a:pt x="1071" y="1596"/>
                </a:lnTo>
                <a:lnTo>
                  <a:pt x="1079" y="1580"/>
                </a:lnTo>
                <a:lnTo>
                  <a:pt x="1085" y="1562"/>
                </a:lnTo>
                <a:lnTo>
                  <a:pt x="1089" y="1542"/>
                </a:lnTo>
                <a:lnTo>
                  <a:pt x="1090" y="1531"/>
                </a:lnTo>
                <a:lnTo>
                  <a:pt x="1090" y="1519"/>
                </a:lnTo>
                <a:lnTo>
                  <a:pt x="1090" y="1519"/>
                </a:lnTo>
                <a:lnTo>
                  <a:pt x="1099" y="1514"/>
                </a:lnTo>
                <a:lnTo>
                  <a:pt x="1109" y="1507"/>
                </a:lnTo>
                <a:lnTo>
                  <a:pt x="1120" y="1498"/>
                </a:lnTo>
                <a:lnTo>
                  <a:pt x="1132" y="1485"/>
                </a:lnTo>
                <a:lnTo>
                  <a:pt x="1142" y="1471"/>
                </a:lnTo>
                <a:lnTo>
                  <a:pt x="1145" y="1464"/>
                </a:lnTo>
                <a:lnTo>
                  <a:pt x="1149" y="1455"/>
                </a:lnTo>
                <a:lnTo>
                  <a:pt x="1153" y="1446"/>
                </a:lnTo>
                <a:lnTo>
                  <a:pt x="1154" y="1437"/>
                </a:lnTo>
                <a:lnTo>
                  <a:pt x="1154" y="1437"/>
                </a:lnTo>
                <a:lnTo>
                  <a:pt x="1162" y="1435"/>
                </a:lnTo>
                <a:lnTo>
                  <a:pt x="1168" y="1431"/>
                </a:lnTo>
                <a:lnTo>
                  <a:pt x="1177" y="1427"/>
                </a:lnTo>
                <a:lnTo>
                  <a:pt x="1186" y="1420"/>
                </a:lnTo>
                <a:lnTo>
                  <a:pt x="1193" y="1411"/>
                </a:lnTo>
                <a:lnTo>
                  <a:pt x="1197" y="1407"/>
                </a:lnTo>
                <a:lnTo>
                  <a:pt x="1199" y="1401"/>
                </a:lnTo>
                <a:lnTo>
                  <a:pt x="1201" y="1395"/>
                </a:lnTo>
                <a:lnTo>
                  <a:pt x="1202" y="1388"/>
                </a:lnTo>
                <a:lnTo>
                  <a:pt x="1202" y="1388"/>
                </a:lnTo>
                <a:lnTo>
                  <a:pt x="1202" y="1376"/>
                </a:lnTo>
                <a:lnTo>
                  <a:pt x="1201" y="1364"/>
                </a:lnTo>
                <a:lnTo>
                  <a:pt x="1198" y="1353"/>
                </a:lnTo>
                <a:lnTo>
                  <a:pt x="1193" y="1342"/>
                </a:lnTo>
                <a:lnTo>
                  <a:pt x="1181" y="1314"/>
                </a:lnTo>
                <a:lnTo>
                  <a:pt x="1160" y="1273"/>
                </a:lnTo>
                <a:lnTo>
                  <a:pt x="1160" y="1273"/>
                </a:lnTo>
                <a:lnTo>
                  <a:pt x="1149" y="1247"/>
                </a:lnTo>
                <a:lnTo>
                  <a:pt x="1139" y="1220"/>
                </a:lnTo>
                <a:lnTo>
                  <a:pt x="1118" y="1159"/>
                </a:lnTo>
                <a:lnTo>
                  <a:pt x="1106" y="1127"/>
                </a:lnTo>
                <a:lnTo>
                  <a:pt x="1094" y="1093"/>
                </a:lnTo>
                <a:lnTo>
                  <a:pt x="1080" y="1057"/>
                </a:lnTo>
                <a:lnTo>
                  <a:pt x="1064" y="1021"/>
                </a:lnTo>
                <a:lnTo>
                  <a:pt x="1064" y="1021"/>
                </a:lnTo>
                <a:lnTo>
                  <a:pt x="1053" y="1002"/>
                </a:lnTo>
                <a:lnTo>
                  <a:pt x="1042" y="981"/>
                </a:lnTo>
                <a:lnTo>
                  <a:pt x="1028" y="959"/>
                </a:lnTo>
                <a:lnTo>
                  <a:pt x="1013" y="935"/>
                </a:lnTo>
                <a:lnTo>
                  <a:pt x="997" y="911"/>
                </a:lnTo>
                <a:lnTo>
                  <a:pt x="978" y="886"/>
                </a:lnTo>
                <a:lnTo>
                  <a:pt x="958" y="861"/>
                </a:lnTo>
                <a:lnTo>
                  <a:pt x="935" y="837"/>
                </a:lnTo>
                <a:lnTo>
                  <a:pt x="911" y="812"/>
                </a:lnTo>
                <a:lnTo>
                  <a:pt x="886" y="788"/>
                </a:lnTo>
                <a:lnTo>
                  <a:pt x="860" y="764"/>
                </a:lnTo>
                <a:lnTo>
                  <a:pt x="832" y="743"/>
                </a:lnTo>
                <a:lnTo>
                  <a:pt x="802" y="721"/>
                </a:lnTo>
                <a:lnTo>
                  <a:pt x="772" y="702"/>
                </a:lnTo>
                <a:lnTo>
                  <a:pt x="739" y="685"/>
                </a:lnTo>
                <a:lnTo>
                  <a:pt x="706" y="670"/>
                </a:lnTo>
                <a:lnTo>
                  <a:pt x="706" y="670"/>
                </a:lnTo>
                <a:lnTo>
                  <a:pt x="696" y="665"/>
                </a:lnTo>
                <a:lnTo>
                  <a:pt x="686" y="658"/>
                </a:lnTo>
                <a:lnTo>
                  <a:pt x="672" y="650"/>
                </a:lnTo>
                <a:lnTo>
                  <a:pt x="658" y="638"/>
                </a:lnTo>
                <a:lnTo>
                  <a:pt x="643" y="624"/>
                </a:lnTo>
                <a:lnTo>
                  <a:pt x="629" y="608"/>
                </a:lnTo>
                <a:lnTo>
                  <a:pt x="623" y="599"/>
                </a:lnTo>
                <a:lnTo>
                  <a:pt x="617" y="590"/>
                </a:lnTo>
                <a:lnTo>
                  <a:pt x="617" y="590"/>
                </a:lnTo>
                <a:lnTo>
                  <a:pt x="610" y="582"/>
                </a:lnTo>
                <a:lnTo>
                  <a:pt x="604" y="573"/>
                </a:lnTo>
                <a:lnTo>
                  <a:pt x="592" y="558"/>
                </a:lnTo>
                <a:lnTo>
                  <a:pt x="576" y="546"/>
                </a:lnTo>
                <a:lnTo>
                  <a:pt x="563" y="536"/>
                </a:lnTo>
                <a:lnTo>
                  <a:pt x="550" y="529"/>
                </a:lnTo>
                <a:lnTo>
                  <a:pt x="540" y="522"/>
                </a:lnTo>
                <a:lnTo>
                  <a:pt x="531" y="519"/>
                </a:lnTo>
                <a:lnTo>
                  <a:pt x="561" y="454"/>
                </a:lnTo>
                <a:lnTo>
                  <a:pt x="561" y="454"/>
                </a:lnTo>
                <a:lnTo>
                  <a:pt x="610" y="428"/>
                </a:lnTo>
                <a:lnTo>
                  <a:pt x="610" y="428"/>
                </a:lnTo>
                <a:lnTo>
                  <a:pt x="634" y="415"/>
                </a:lnTo>
                <a:lnTo>
                  <a:pt x="647" y="408"/>
                </a:lnTo>
                <a:lnTo>
                  <a:pt x="661" y="399"/>
                </a:lnTo>
                <a:lnTo>
                  <a:pt x="673" y="390"/>
                </a:lnTo>
                <a:lnTo>
                  <a:pt x="685" y="380"/>
                </a:lnTo>
                <a:lnTo>
                  <a:pt x="692" y="370"/>
                </a:lnTo>
                <a:lnTo>
                  <a:pt x="695" y="365"/>
                </a:lnTo>
                <a:lnTo>
                  <a:pt x="697" y="360"/>
                </a:lnTo>
                <a:lnTo>
                  <a:pt x="697" y="360"/>
                </a:lnTo>
                <a:lnTo>
                  <a:pt x="701" y="350"/>
                </a:lnTo>
                <a:lnTo>
                  <a:pt x="706" y="339"/>
                </a:lnTo>
                <a:lnTo>
                  <a:pt x="716" y="318"/>
                </a:lnTo>
                <a:lnTo>
                  <a:pt x="726" y="303"/>
                </a:lnTo>
                <a:lnTo>
                  <a:pt x="730" y="297"/>
                </a:lnTo>
                <a:lnTo>
                  <a:pt x="730" y="297"/>
                </a:lnTo>
                <a:lnTo>
                  <a:pt x="709" y="281"/>
                </a:lnTo>
                <a:lnTo>
                  <a:pt x="692" y="267"/>
                </a:lnTo>
                <a:lnTo>
                  <a:pt x="680" y="256"/>
                </a:lnTo>
                <a:lnTo>
                  <a:pt x="670" y="245"/>
                </a:lnTo>
                <a:lnTo>
                  <a:pt x="651" y="227"/>
                </a:lnTo>
                <a:lnTo>
                  <a:pt x="639" y="215"/>
                </a:lnTo>
                <a:lnTo>
                  <a:pt x="624" y="203"/>
                </a:lnTo>
                <a:lnTo>
                  <a:pt x="624" y="203"/>
                </a:lnTo>
                <a:lnTo>
                  <a:pt x="613" y="195"/>
                </a:lnTo>
                <a:lnTo>
                  <a:pt x="602" y="190"/>
                </a:lnTo>
                <a:lnTo>
                  <a:pt x="590" y="186"/>
                </a:lnTo>
                <a:lnTo>
                  <a:pt x="580" y="184"/>
                </a:lnTo>
                <a:lnTo>
                  <a:pt x="569" y="184"/>
                </a:lnTo>
                <a:lnTo>
                  <a:pt x="558" y="184"/>
                </a:lnTo>
                <a:lnTo>
                  <a:pt x="547" y="186"/>
                </a:lnTo>
                <a:lnTo>
                  <a:pt x="539" y="189"/>
                </a:lnTo>
                <a:lnTo>
                  <a:pt x="521" y="195"/>
                </a:lnTo>
                <a:lnTo>
                  <a:pt x="507" y="201"/>
                </a:lnTo>
                <a:lnTo>
                  <a:pt x="496" y="209"/>
                </a:lnTo>
                <a:lnTo>
                  <a:pt x="496" y="209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</a:ln>
        </p:spPr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5072074"/>
            <a:ext cx="8229600" cy="11430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643834" y="274638"/>
            <a:ext cx="1042966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4375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1171C20B-2C1C-426D-8D8D-36224E994DCD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24F441-F5B8-4219-BAAD-8BB8B893B0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F1234B30-F5F8-4FF6-9F71-6D8A4439CE3E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E6C269-5040-416F-9764-739D4AD2ADE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50E171E-2DED-41BF-9D7F-0F6707F1A283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F210BA51-C24C-4A3F-BA44-11E7880FC5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 descr="강아지_말풍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2404770" y="414998"/>
            <a:ext cx="1712835" cy="1328818"/>
          </a:xfrm>
          <a:prstGeom prst="rect">
            <a:avLst/>
          </a:prstGeom>
        </p:spPr>
      </p:pic>
      <p:pic>
        <p:nvPicPr>
          <p:cNvPr id="63" name="그림 62" descr="강아지_풀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contrast="54000"/>
          </a:blip>
          <a:srcRect l="310" r="830" b="3590"/>
          <a:stretch>
            <a:fillRect/>
          </a:stretch>
        </p:blipFill>
        <p:spPr>
          <a:xfrm>
            <a:off x="0" y="6155325"/>
            <a:ext cx="9143999" cy="702675"/>
          </a:xfrm>
          <a:prstGeom prst="rect">
            <a:avLst/>
          </a:prstGeom>
        </p:spPr>
      </p:pic>
      <p:sp>
        <p:nvSpPr>
          <p:cNvPr id="54" name="Freeform 5"/>
          <p:cNvSpPr/>
          <p:nvPr/>
        </p:nvSpPr>
        <p:spPr>
          <a:xfrm flipH="1">
            <a:off x="428596" y="1643050"/>
            <a:ext cx="2481322" cy="2170838"/>
          </a:xfrm>
          <a:custGeom>
            <a:avLst/>
            <a:gdLst/>
            <a:cxnLst>
              <a:cxn ang="0">
                <a:pos x="640" y="3256"/>
              </a:cxn>
              <a:cxn ang="0">
                <a:pos x="504" y="3198"/>
              </a:cxn>
              <a:cxn ang="0">
                <a:pos x="506" y="3096"/>
              </a:cxn>
              <a:cxn ang="0">
                <a:pos x="658" y="3014"/>
              </a:cxn>
              <a:cxn ang="0">
                <a:pos x="736" y="2784"/>
              </a:cxn>
              <a:cxn ang="0">
                <a:pos x="658" y="2192"/>
              </a:cxn>
              <a:cxn ang="0">
                <a:pos x="548" y="1760"/>
              </a:cxn>
              <a:cxn ang="0">
                <a:pos x="476" y="1404"/>
              </a:cxn>
              <a:cxn ang="0">
                <a:pos x="452" y="1260"/>
              </a:cxn>
              <a:cxn ang="0">
                <a:pos x="386" y="1052"/>
              </a:cxn>
              <a:cxn ang="0">
                <a:pos x="364" y="916"/>
              </a:cxn>
              <a:cxn ang="0">
                <a:pos x="392" y="620"/>
              </a:cxn>
              <a:cxn ang="0">
                <a:pos x="140" y="586"/>
              </a:cxn>
              <a:cxn ang="0">
                <a:pos x="2" y="454"/>
              </a:cxn>
              <a:cxn ang="0">
                <a:pos x="50" y="276"/>
              </a:cxn>
              <a:cxn ang="0">
                <a:pos x="326" y="142"/>
              </a:cxn>
              <a:cxn ang="0">
                <a:pos x="544" y="40"/>
              </a:cxn>
              <a:cxn ang="0">
                <a:pos x="770" y="8"/>
              </a:cxn>
              <a:cxn ang="0">
                <a:pos x="916" y="136"/>
              </a:cxn>
              <a:cxn ang="0">
                <a:pos x="1106" y="510"/>
              </a:cxn>
              <a:cxn ang="0">
                <a:pos x="1142" y="692"/>
              </a:cxn>
              <a:cxn ang="0">
                <a:pos x="1196" y="844"/>
              </a:cxn>
              <a:cxn ang="0">
                <a:pos x="1330" y="976"/>
              </a:cxn>
              <a:cxn ang="0">
                <a:pos x="1690" y="1062"/>
              </a:cxn>
              <a:cxn ang="0">
                <a:pos x="2266" y="1080"/>
              </a:cxn>
              <a:cxn ang="0">
                <a:pos x="2544" y="1022"/>
              </a:cxn>
              <a:cxn ang="0">
                <a:pos x="2880" y="1140"/>
              </a:cxn>
              <a:cxn ang="0">
                <a:pos x="3306" y="1312"/>
              </a:cxn>
              <a:cxn ang="0">
                <a:pos x="3666" y="1278"/>
              </a:cxn>
              <a:cxn ang="0">
                <a:pos x="3792" y="1148"/>
              </a:cxn>
              <a:cxn ang="0">
                <a:pos x="3794" y="952"/>
              </a:cxn>
              <a:cxn ang="0">
                <a:pos x="3618" y="752"/>
              </a:cxn>
              <a:cxn ang="0">
                <a:pos x="3846" y="912"/>
              </a:cxn>
              <a:cxn ang="0">
                <a:pos x="3910" y="1176"/>
              </a:cxn>
              <a:cxn ang="0">
                <a:pos x="3738" y="1416"/>
              </a:cxn>
              <a:cxn ang="0">
                <a:pos x="3300" y="1476"/>
              </a:cxn>
              <a:cxn ang="0">
                <a:pos x="3034" y="1562"/>
              </a:cxn>
              <a:cxn ang="0">
                <a:pos x="3030" y="1912"/>
              </a:cxn>
              <a:cxn ang="0">
                <a:pos x="2980" y="2072"/>
              </a:cxn>
              <a:cxn ang="0">
                <a:pos x="3004" y="2206"/>
              </a:cxn>
              <a:cxn ang="0">
                <a:pos x="3158" y="2610"/>
              </a:cxn>
              <a:cxn ang="0">
                <a:pos x="3338" y="2798"/>
              </a:cxn>
              <a:cxn ang="0">
                <a:pos x="3290" y="3026"/>
              </a:cxn>
              <a:cxn ang="0">
                <a:pos x="3256" y="3400"/>
              </a:cxn>
              <a:cxn ang="0">
                <a:pos x="3034" y="3412"/>
              </a:cxn>
              <a:cxn ang="0">
                <a:pos x="2878" y="3302"/>
              </a:cxn>
              <a:cxn ang="0">
                <a:pos x="2928" y="3186"/>
              </a:cxn>
              <a:cxn ang="0">
                <a:pos x="3048" y="2970"/>
              </a:cxn>
              <a:cxn ang="0">
                <a:pos x="2892" y="2652"/>
              </a:cxn>
              <a:cxn ang="0">
                <a:pos x="2534" y="2284"/>
              </a:cxn>
              <a:cxn ang="0">
                <a:pos x="2228" y="1986"/>
              </a:cxn>
              <a:cxn ang="0">
                <a:pos x="2032" y="2010"/>
              </a:cxn>
              <a:cxn ang="0">
                <a:pos x="1472" y="2122"/>
              </a:cxn>
              <a:cxn ang="0">
                <a:pos x="1066" y="2640"/>
              </a:cxn>
              <a:cxn ang="0">
                <a:pos x="996" y="2914"/>
              </a:cxn>
              <a:cxn ang="0">
                <a:pos x="966" y="3100"/>
              </a:cxn>
              <a:cxn ang="0">
                <a:pos x="822" y="3162"/>
              </a:cxn>
            </a:cxnLst>
            <a:rect l="0" t="0" r="r" b="b"/>
            <a:pathLst>
              <a:path w="3916" h="3426">
                <a:moveTo>
                  <a:pt x="822" y="3162"/>
                </a:moveTo>
                <a:lnTo>
                  <a:pt x="822" y="3162"/>
                </a:lnTo>
                <a:lnTo>
                  <a:pt x="784" y="3186"/>
                </a:lnTo>
                <a:lnTo>
                  <a:pt x="746" y="3208"/>
                </a:lnTo>
                <a:lnTo>
                  <a:pt x="710" y="3230"/>
                </a:lnTo>
                <a:lnTo>
                  <a:pt x="692" y="3240"/>
                </a:lnTo>
                <a:lnTo>
                  <a:pt x="676" y="3246"/>
                </a:lnTo>
                <a:lnTo>
                  <a:pt x="658" y="3252"/>
                </a:lnTo>
                <a:lnTo>
                  <a:pt x="640" y="3256"/>
                </a:lnTo>
                <a:lnTo>
                  <a:pt x="622" y="3258"/>
                </a:lnTo>
                <a:lnTo>
                  <a:pt x="604" y="3258"/>
                </a:lnTo>
                <a:lnTo>
                  <a:pt x="586" y="3254"/>
                </a:lnTo>
                <a:lnTo>
                  <a:pt x="568" y="3248"/>
                </a:lnTo>
                <a:lnTo>
                  <a:pt x="548" y="3238"/>
                </a:lnTo>
                <a:lnTo>
                  <a:pt x="530" y="3224"/>
                </a:lnTo>
                <a:lnTo>
                  <a:pt x="530" y="3224"/>
                </a:lnTo>
                <a:lnTo>
                  <a:pt x="516" y="3210"/>
                </a:lnTo>
                <a:lnTo>
                  <a:pt x="504" y="3198"/>
                </a:lnTo>
                <a:lnTo>
                  <a:pt x="498" y="3186"/>
                </a:lnTo>
                <a:lnTo>
                  <a:pt x="492" y="3174"/>
                </a:lnTo>
                <a:lnTo>
                  <a:pt x="492" y="3174"/>
                </a:lnTo>
                <a:lnTo>
                  <a:pt x="488" y="3156"/>
                </a:lnTo>
                <a:lnTo>
                  <a:pt x="488" y="3140"/>
                </a:lnTo>
                <a:lnTo>
                  <a:pt x="488" y="3126"/>
                </a:lnTo>
                <a:lnTo>
                  <a:pt x="492" y="3114"/>
                </a:lnTo>
                <a:lnTo>
                  <a:pt x="498" y="3104"/>
                </a:lnTo>
                <a:lnTo>
                  <a:pt x="506" y="3096"/>
                </a:lnTo>
                <a:lnTo>
                  <a:pt x="514" y="3088"/>
                </a:lnTo>
                <a:lnTo>
                  <a:pt x="526" y="3082"/>
                </a:lnTo>
                <a:lnTo>
                  <a:pt x="552" y="3070"/>
                </a:lnTo>
                <a:lnTo>
                  <a:pt x="582" y="3058"/>
                </a:lnTo>
                <a:lnTo>
                  <a:pt x="614" y="3044"/>
                </a:lnTo>
                <a:lnTo>
                  <a:pt x="632" y="3034"/>
                </a:lnTo>
                <a:lnTo>
                  <a:pt x="648" y="3022"/>
                </a:lnTo>
                <a:lnTo>
                  <a:pt x="648" y="3022"/>
                </a:lnTo>
                <a:lnTo>
                  <a:pt x="658" y="3014"/>
                </a:lnTo>
                <a:lnTo>
                  <a:pt x="666" y="3004"/>
                </a:lnTo>
                <a:lnTo>
                  <a:pt x="672" y="2990"/>
                </a:lnTo>
                <a:lnTo>
                  <a:pt x="678" y="2976"/>
                </a:lnTo>
                <a:lnTo>
                  <a:pt x="690" y="2940"/>
                </a:lnTo>
                <a:lnTo>
                  <a:pt x="704" y="2900"/>
                </a:lnTo>
                <a:lnTo>
                  <a:pt x="704" y="2900"/>
                </a:lnTo>
                <a:lnTo>
                  <a:pt x="722" y="2842"/>
                </a:lnTo>
                <a:lnTo>
                  <a:pt x="730" y="2814"/>
                </a:lnTo>
                <a:lnTo>
                  <a:pt x="736" y="2784"/>
                </a:lnTo>
                <a:lnTo>
                  <a:pt x="742" y="2754"/>
                </a:lnTo>
                <a:lnTo>
                  <a:pt x="744" y="2720"/>
                </a:lnTo>
                <a:lnTo>
                  <a:pt x="742" y="2684"/>
                </a:lnTo>
                <a:lnTo>
                  <a:pt x="740" y="2644"/>
                </a:lnTo>
                <a:lnTo>
                  <a:pt x="740" y="2644"/>
                </a:lnTo>
                <a:lnTo>
                  <a:pt x="718" y="2532"/>
                </a:lnTo>
                <a:lnTo>
                  <a:pt x="698" y="2418"/>
                </a:lnTo>
                <a:lnTo>
                  <a:pt x="678" y="2306"/>
                </a:lnTo>
                <a:lnTo>
                  <a:pt x="658" y="2192"/>
                </a:lnTo>
                <a:lnTo>
                  <a:pt x="658" y="2192"/>
                </a:lnTo>
                <a:lnTo>
                  <a:pt x="650" y="1952"/>
                </a:lnTo>
                <a:lnTo>
                  <a:pt x="650" y="1952"/>
                </a:lnTo>
                <a:lnTo>
                  <a:pt x="616" y="1900"/>
                </a:lnTo>
                <a:lnTo>
                  <a:pt x="600" y="1874"/>
                </a:lnTo>
                <a:lnTo>
                  <a:pt x="586" y="1846"/>
                </a:lnTo>
                <a:lnTo>
                  <a:pt x="572" y="1818"/>
                </a:lnTo>
                <a:lnTo>
                  <a:pt x="560" y="1790"/>
                </a:lnTo>
                <a:lnTo>
                  <a:pt x="548" y="1760"/>
                </a:lnTo>
                <a:lnTo>
                  <a:pt x="538" y="1728"/>
                </a:lnTo>
                <a:lnTo>
                  <a:pt x="538" y="1728"/>
                </a:lnTo>
                <a:lnTo>
                  <a:pt x="530" y="1658"/>
                </a:lnTo>
                <a:lnTo>
                  <a:pt x="522" y="1592"/>
                </a:lnTo>
                <a:lnTo>
                  <a:pt x="514" y="1524"/>
                </a:lnTo>
                <a:lnTo>
                  <a:pt x="508" y="1456"/>
                </a:lnTo>
                <a:lnTo>
                  <a:pt x="508" y="1456"/>
                </a:lnTo>
                <a:lnTo>
                  <a:pt x="486" y="1420"/>
                </a:lnTo>
                <a:lnTo>
                  <a:pt x="476" y="1404"/>
                </a:lnTo>
                <a:lnTo>
                  <a:pt x="470" y="1386"/>
                </a:lnTo>
                <a:lnTo>
                  <a:pt x="462" y="1370"/>
                </a:lnTo>
                <a:lnTo>
                  <a:pt x="458" y="1354"/>
                </a:lnTo>
                <a:lnTo>
                  <a:pt x="454" y="1338"/>
                </a:lnTo>
                <a:lnTo>
                  <a:pt x="452" y="1320"/>
                </a:lnTo>
                <a:lnTo>
                  <a:pt x="452" y="1320"/>
                </a:lnTo>
                <a:lnTo>
                  <a:pt x="452" y="1296"/>
                </a:lnTo>
                <a:lnTo>
                  <a:pt x="452" y="1272"/>
                </a:lnTo>
                <a:lnTo>
                  <a:pt x="452" y="1260"/>
                </a:lnTo>
                <a:lnTo>
                  <a:pt x="450" y="1248"/>
                </a:lnTo>
                <a:lnTo>
                  <a:pt x="448" y="1236"/>
                </a:lnTo>
                <a:lnTo>
                  <a:pt x="442" y="1224"/>
                </a:lnTo>
                <a:lnTo>
                  <a:pt x="442" y="1224"/>
                </a:lnTo>
                <a:lnTo>
                  <a:pt x="424" y="1188"/>
                </a:lnTo>
                <a:lnTo>
                  <a:pt x="410" y="1154"/>
                </a:lnTo>
                <a:lnTo>
                  <a:pt x="400" y="1118"/>
                </a:lnTo>
                <a:lnTo>
                  <a:pt x="392" y="1084"/>
                </a:lnTo>
                <a:lnTo>
                  <a:pt x="386" y="1052"/>
                </a:lnTo>
                <a:lnTo>
                  <a:pt x="384" y="1020"/>
                </a:lnTo>
                <a:lnTo>
                  <a:pt x="384" y="992"/>
                </a:lnTo>
                <a:lnTo>
                  <a:pt x="388" y="966"/>
                </a:lnTo>
                <a:lnTo>
                  <a:pt x="388" y="966"/>
                </a:lnTo>
                <a:lnTo>
                  <a:pt x="390" y="956"/>
                </a:lnTo>
                <a:lnTo>
                  <a:pt x="386" y="948"/>
                </a:lnTo>
                <a:lnTo>
                  <a:pt x="382" y="940"/>
                </a:lnTo>
                <a:lnTo>
                  <a:pt x="376" y="932"/>
                </a:lnTo>
                <a:lnTo>
                  <a:pt x="364" y="916"/>
                </a:lnTo>
                <a:lnTo>
                  <a:pt x="358" y="908"/>
                </a:lnTo>
                <a:lnTo>
                  <a:pt x="354" y="900"/>
                </a:lnTo>
                <a:lnTo>
                  <a:pt x="354" y="900"/>
                </a:lnTo>
                <a:lnTo>
                  <a:pt x="366" y="836"/>
                </a:lnTo>
                <a:lnTo>
                  <a:pt x="380" y="776"/>
                </a:lnTo>
                <a:lnTo>
                  <a:pt x="394" y="714"/>
                </a:lnTo>
                <a:lnTo>
                  <a:pt x="408" y="652"/>
                </a:lnTo>
                <a:lnTo>
                  <a:pt x="408" y="652"/>
                </a:lnTo>
                <a:lnTo>
                  <a:pt x="392" y="620"/>
                </a:lnTo>
                <a:lnTo>
                  <a:pt x="392" y="620"/>
                </a:lnTo>
                <a:lnTo>
                  <a:pt x="352" y="612"/>
                </a:lnTo>
                <a:lnTo>
                  <a:pt x="310" y="602"/>
                </a:lnTo>
                <a:lnTo>
                  <a:pt x="268" y="594"/>
                </a:lnTo>
                <a:lnTo>
                  <a:pt x="224" y="588"/>
                </a:lnTo>
                <a:lnTo>
                  <a:pt x="224" y="588"/>
                </a:lnTo>
                <a:lnTo>
                  <a:pt x="194" y="588"/>
                </a:lnTo>
                <a:lnTo>
                  <a:pt x="166" y="588"/>
                </a:lnTo>
                <a:lnTo>
                  <a:pt x="140" y="586"/>
                </a:lnTo>
                <a:lnTo>
                  <a:pt x="116" y="580"/>
                </a:lnTo>
                <a:lnTo>
                  <a:pt x="94" y="574"/>
                </a:lnTo>
                <a:lnTo>
                  <a:pt x="74" y="566"/>
                </a:lnTo>
                <a:lnTo>
                  <a:pt x="56" y="554"/>
                </a:lnTo>
                <a:lnTo>
                  <a:pt x="40" y="540"/>
                </a:lnTo>
                <a:lnTo>
                  <a:pt x="26" y="524"/>
                </a:lnTo>
                <a:lnTo>
                  <a:pt x="16" y="504"/>
                </a:lnTo>
                <a:lnTo>
                  <a:pt x="8" y="480"/>
                </a:lnTo>
                <a:lnTo>
                  <a:pt x="2" y="454"/>
                </a:lnTo>
                <a:lnTo>
                  <a:pt x="0" y="422"/>
                </a:lnTo>
                <a:lnTo>
                  <a:pt x="0" y="386"/>
                </a:lnTo>
                <a:lnTo>
                  <a:pt x="4" y="348"/>
                </a:lnTo>
                <a:lnTo>
                  <a:pt x="10" y="304"/>
                </a:lnTo>
                <a:lnTo>
                  <a:pt x="10" y="304"/>
                </a:lnTo>
                <a:lnTo>
                  <a:pt x="14" y="296"/>
                </a:lnTo>
                <a:lnTo>
                  <a:pt x="24" y="290"/>
                </a:lnTo>
                <a:lnTo>
                  <a:pt x="36" y="284"/>
                </a:lnTo>
                <a:lnTo>
                  <a:pt x="50" y="276"/>
                </a:lnTo>
                <a:lnTo>
                  <a:pt x="86" y="264"/>
                </a:lnTo>
                <a:lnTo>
                  <a:pt x="128" y="252"/>
                </a:lnTo>
                <a:lnTo>
                  <a:pt x="214" y="230"/>
                </a:lnTo>
                <a:lnTo>
                  <a:pt x="252" y="218"/>
                </a:lnTo>
                <a:lnTo>
                  <a:pt x="280" y="208"/>
                </a:lnTo>
                <a:lnTo>
                  <a:pt x="280" y="208"/>
                </a:lnTo>
                <a:lnTo>
                  <a:pt x="298" y="184"/>
                </a:lnTo>
                <a:lnTo>
                  <a:pt x="312" y="164"/>
                </a:lnTo>
                <a:lnTo>
                  <a:pt x="326" y="142"/>
                </a:lnTo>
                <a:lnTo>
                  <a:pt x="344" y="118"/>
                </a:lnTo>
                <a:lnTo>
                  <a:pt x="344" y="118"/>
                </a:lnTo>
                <a:lnTo>
                  <a:pt x="380" y="106"/>
                </a:lnTo>
                <a:lnTo>
                  <a:pt x="414" y="94"/>
                </a:lnTo>
                <a:lnTo>
                  <a:pt x="448" y="84"/>
                </a:lnTo>
                <a:lnTo>
                  <a:pt x="484" y="74"/>
                </a:lnTo>
                <a:lnTo>
                  <a:pt x="484" y="74"/>
                </a:lnTo>
                <a:lnTo>
                  <a:pt x="514" y="56"/>
                </a:lnTo>
                <a:lnTo>
                  <a:pt x="544" y="40"/>
                </a:lnTo>
                <a:lnTo>
                  <a:pt x="574" y="26"/>
                </a:lnTo>
                <a:lnTo>
                  <a:pt x="604" y="16"/>
                </a:lnTo>
                <a:lnTo>
                  <a:pt x="636" y="8"/>
                </a:lnTo>
                <a:lnTo>
                  <a:pt x="666" y="2"/>
                </a:lnTo>
                <a:lnTo>
                  <a:pt x="698" y="0"/>
                </a:lnTo>
                <a:lnTo>
                  <a:pt x="730" y="0"/>
                </a:lnTo>
                <a:lnTo>
                  <a:pt x="730" y="0"/>
                </a:lnTo>
                <a:lnTo>
                  <a:pt x="750" y="4"/>
                </a:lnTo>
                <a:lnTo>
                  <a:pt x="770" y="8"/>
                </a:lnTo>
                <a:lnTo>
                  <a:pt x="788" y="16"/>
                </a:lnTo>
                <a:lnTo>
                  <a:pt x="804" y="22"/>
                </a:lnTo>
                <a:lnTo>
                  <a:pt x="820" y="30"/>
                </a:lnTo>
                <a:lnTo>
                  <a:pt x="834" y="40"/>
                </a:lnTo>
                <a:lnTo>
                  <a:pt x="848" y="50"/>
                </a:lnTo>
                <a:lnTo>
                  <a:pt x="860" y="60"/>
                </a:lnTo>
                <a:lnTo>
                  <a:pt x="882" y="84"/>
                </a:lnTo>
                <a:lnTo>
                  <a:pt x="900" y="110"/>
                </a:lnTo>
                <a:lnTo>
                  <a:pt x="916" y="136"/>
                </a:lnTo>
                <a:lnTo>
                  <a:pt x="928" y="166"/>
                </a:lnTo>
                <a:lnTo>
                  <a:pt x="940" y="196"/>
                </a:lnTo>
                <a:lnTo>
                  <a:pt x="952" y="228"/>
                </a:lnTo>
                <a:lnTo>
                  <a:pt x="970" y="290"/>
                </a:lnTo>
                <a:lnTo>
                  <a:pt x="990" y="350"/>
                </a:lnTo>
                <a:lnTo>
                  <a:pt x="1000" y="378"/>
                </a:lnTo>
                <a:lnTo>
                  <a:pt x="1014" y="404"/>
                </a:lnTo>
                <a:lnTo>
                  <a:pt x="1014" y="404"/>
                </a:lnTo>
                <a:lnTo>
                  <a:pt x="1106" y="510"/>
                </a:lnTo>
                <a:lnTo>
                  <a:pt x="1106" y="510"/>
                </a:lnTo>
                <a:lnTo>
                  <a:pt x="1108" y="544"/>
                </a:lnTo>
                <a:lnTo>
                  <a:pt x="1110" y="578"/>
                </a:lnTo>
                <a:lnTo>
                  <a:pt x="1114" y="612"/>
                </a:lnTo>
                <a:lnTo>
                  <a:pt x="1114" y="646"/>
                </a:lnTo>
                <a:lnTo>
                  <a:pt x="1114" y="646"/>
                </a:lnTo>
                <a:lnTo>
                  <a:pt x="1118" y="654"/>
                </a:lnTo>
                <a:lnTo>
                  <a:pt x="1124" y="664"/>
                </a:lnTo>
                <a:lnTo>
                  <a:pt x="1142" y="692"/>
                </a:lnTo>
                <a:lnTo>
                  <a:pt x="1162" y="722"/>
                </a:lnTo>
                <a:lnTo>
                  <a:pt x="1170" y="740"/>
                </a:lnTo>
                <a:lnTo>
                  <a:pt x="1178" y="756"/>
                </a:lnTo>
                <a:lnTo>
                  <a:pt x="1178" y="756"/>
                </a:lnTo>
                <a:lnTo>
                  <a:pt x="1182" y="770"/>
                </a:lnTo>
                <a:lnTo>
                  <a:pt x="1186" y="782"/>
                </a:lnTo>
                <a:lnTo>
                  <a:pt x="1190" y="808"/>
                </a:lnTo>
                <a:lnTo>
                  <a:pt x="1194" y="832"/>
                </a:lnTo>
                <a:lnTo>
                  <a:pt x="1196" y="844"/>
                </a:lnTo>
                <a:lnTo>
                  <a:pt x="1202" y="854"/>
                </a:lnTo>
                <a:lnTo>
                  <a:pt x="1202" y="854"/>
                </a:lnTo>
                <a:lnTo>
                  <a:pt x="1218" y="880"/>
                </a:lnTo>
                <a:lnTo>
                  <a:pt x="1236" y="902"/>
                </a:lnTo>
                <a:lnTo>
                  <a:pt x="1252" y="920"/>
                </a:lnTo>
                <a:lnTo>
                  <a:pt x="1268" y="934"/>
                </a:lnTo>
                <a:lnTo>
                  <a:pt x="1286" y="946"/>
                </a:lnTo>
                <a:lnTo>
                  <a:pt x="1300" y="958"/>
                </a:lnTo>
                <a:lnTo>
                  <a:pt x="1330" y="976"/>
                </a:lnTo>
                <a:lnTo>
                  <a:pt x="1330" y="976"/>
                </a:lnTo>
                <a:lnTo>
                  <a:pt x="1342" y="982"/>
                </a:lnTo>
                <a:lnTo>
                  <a:pt x="1358" y="990"/>
                </a:lnTo>
                <a:lnTo>
                  <a:pt x="1396" y="1004"/>
                </a:lnTo>
                <a:lnTo>
                  <a:pt x="1442" y="1018"/>
                </a:lnTo>
                <a:lnTo>
                  <a:pt x="1496" y="1030"/>
                </a:lnTo>
                <a:lnTo>
                  <a:pt x="1556" y="1042"/>
                </a:lnTo>
                <a:lnTo>
                  <a:pt x="1622" y="1052"/>
                </a:lnTo>
                <a:lnTo>
                  <a:pt x="1690" y="1062"/>
                </a:lnTo>
                <a:lnTo>
                  <a:pt x="1760" y="1070"/>
                </a:lnTo>
                <a:lnTo>
                  <a:pt x="1832" y="1078"/>
                </a:lnTo>
                <a:lnTo>
                  <a:pt x="1906" y="1084"/>
                </a:lnTo>
                <a:lnTo>
                  <a:pt x="1976" y="1088"/>
                </a:lnTo>
                <a:lnTo>
                  <a:pt x="2044" y="1090"/>
                </a:lnTo>
                <a:lnTo>
                  <a:pt x="2108" y="1090"/>
                </a:lnTo>
                <a:lnTo>
                  <a:pt x="2168" y="1090"/>
                </a:lnTo>
                <a:lnTo>
                  <a:pt x="2220" y="1086"/>
                </a:lnTo>
                <a:lnTo>
                  <a:pt x="2266" y="1080"/>
                </a:lnTo>
                <a:lnTo>
                  <a:pt x="2266" y="1080"/>
                </a:lnTo>
                <a:lnTo>
                  <a:pt x="2306" y="1072"/>
                </a:lnTo>
                <a:lnTo>
                  <a:pt x="2346" y="1060"/>
                </a:lnTo>
                <a:lnTo>
                  <a:pt x="2388" y="1048"/>
                </a:lnTo>
                <a:lnTo>
                  <a:pt x="2432" y="1038"/>
                </a:lnTo>
                <a:lnTo>
                  <a:pt x="2478" y="1028"/>
                </a:lnTo>
                <a:lnTo>
                  <a:pt x="2500" y="1026"/>
                </a:lnTo>
                <a:lnTo>
                  <a:pt x="2522" y="1024"/>
                </a:lnTo>
                <a:lnTo>
                  <a:pt x="2544" y="1022"/>
                </a:lnTo>
                <a:lnTo>
                  <a:pt x="2568" y="1024"/>
                </a:lnTo>
                <a:lnTo>
                  <a:pt x="2590" y="1026"/>
                </a:lnTo>
                <a:lnTo>
                  <a:pt x="2612" y="1032"/>
                </a:lnTo>
                <a:lnTo>
                  <a:pt x="2612" y="1032"/>
                </a:lnTo>
                <a:lnTo>
                  <a:pt x="2662" y="1046"/>
                </a:lnTo>
                <a:lnTo>
                  <a:pt x="2710" y="1062"/>
                </a:lnTo>
                <a:lnTo>
                  <a:pt x="2756" y="1080"/>
                </a:lnTo>
                <a:lnTo>
                  <a:pt x="2798" y="1100"/>
                </a:lnTo>
                <a:lnTo>
                  <a:pt x="2880" y="1140"/>
                </a:lnTo>
                <a:lnTo>
                  <a:pt x="2960" y="1180"/>
                </a:lnTo>
                <a:lnTo>
                  <a:pt x="3038" y="1220"/>
                </a:lnTo>
                <a:lnTo>
                  <a:pt x="3078" y="1240"/>
                </a:lnTo>
                <a:lnTo>
                  <a:pt x="3120" y="1258"/>
                </a:lnTo>
                <a:lnTo>
                  <a:pt x="3164" y="1274"/>
                </a:lnTo>
                <a:lnTo>
                  <a:pt x="3208" y="1288"/>
                </a:lnTo>
                <a:lnTo>
                  <a:pt x="3256" y="1300"/>
                </a:lnTo>
                <a:lnTo>
                  <a:pt x="3306" y="1312"/>
                </a:lnTo>
                <a:lnTo>
                  <a:pt x="3306" y="1312"/>
                </a:lnTo>
                <a:lnTo>
                  <a:pt x="3358" y="1320"/>
                </a:lnTo>
                <a:lnTo>
                  <a:pt x="3410" y="1324"/>
                </a:lnTo>
                <a:lnTo>
                  <a:pt x="3460" y="1324"/>
                </a:lnTo>
                <a:lnTo>
                  <a:pt x="3510" y="1320"/>
                </a:lnTo>
                <a:lnTo>
                  <a:pt x="3558" y="1314"/>
                </a:lnTo>
                <a:lnTo>
                  <a:pt x="3604" y="1302"/>
                </a:lnTo>
                <a:lnTo>
                  <a:pt x="3624" y="1296"/>
                </a:lnTo>
                <a:lnTo>
                  <a:pt x="3646" y="1288"/>
                </a:lnTo>
                <a:lnTo>
                  <a:pt x="3666" y="1278"/>
                </a:lnTo>
                <a:lnTo>
                  <a:pt x="3684" y="1268"/>
                </a:lnTo>
                <a:lnTo>
                  <a:pt x="3702" y="1256"/>
                </a:lnTo>
                <a:lnTo>
                  <a:pt x="3720" y="1244"/>
                </a:lnTo>
                <a:lnTo>
                  <a:pt x="3734" y="1232"/>
                </a:lnTo>
                <a:lnTo>
                  <a:pt x="3748" y="1216"/>
                </a:lnTo>
                <a:lnTo>
                  <a:pt x="3762" y="1202"/>
                </a:lnTo>
                <a:lnTo>
                  <a:pt x="3774" y="1184"/>
                </a:lnTo>
                <a:lnTo>
                  <a:pt x="3784" y="1166"/>
                </a:lnTo>
                <a:lnTo>
                  <a:pt x="3792" y="1148"/>
                </a:lnTo>
                <a:lnTo>
                  <a:pt x="3798" y="1128"/>
                </a:lnTo>
                <a:lnTo>
                  <a:pt x="3804" y="1106"/>
                </a:lnTo>
                <a:lnTo>
                  <a:pt x="3806" y="1084"/>
                </a:lnTo>
                <a:lnTo>
                  <a:pt x="3808" y="1060"/>
                </a:lnTo>
                <a:lnTo>
                  <a:pt x="3808" y="1034"/>
                </a:lnTo>
                <a:lnTo>
                  <a:pt x="3806" y="1008"/>
                </a:lnTo>
                <a:lnTo>
                  <a:pt x="3800" y="980"/>
                </a:lnTo>
                <a:lnTo>
                  <a:pt x="3794" y="952"/>
                </a:lnTo>
                <a:lnTo>
                  <a:pt x="3794" y="952"/>
                </a:lnTo>
                <a:lnTo>
                  <a:pt x="3788" y="936"/>
                </a:lnTo>
                <a:lnTo>
                  <a:pt x="3782" y="920"/>
                </a:lnTo>
                <a:lnTo>
                  <a:pt x="3774" y="906"/>
                </a:lnTo>
                <a:lnTo>
                  <a:pt x="3764" y="892"/>
                </a:lnTo>
                <a:lnTo>
                  <a:pt x="3742" y="868"/>
                </a:lnTo>
                <a:lnTo>
                  <a:pt x="3718" y="844"/>
                </a:lnTo>
                <a:lnTo>
                  <a:pt x="3664" y="800"/>
                </a:lnTo>
                <a:lnTo>
                  <a:pt x="3640" y="776"/>
                </a:lnTo>
                <a:lnTo>
                  <a:pt x="3618" y="752"/>
                </a:lnTo>
                <a:lnTo>
                  <a:pt x="3618" y="752"/>
                </a:lnTo>
                <a:lnTo>
                  <a:pt x="3656" y="766"/>
                </a:lnTo>
                <a:lnTo>
                  <a:pt x="3692" y="784"/>
                </a:lnTo>
                <a:lnTo>
                  <a:pt x="3726" y="804"/>
                </a:lnTo>
                <a:lnTo>
                  <a:pt x="3756" y="826"/>
                </a:lnTo>
                <a:lnTo>
                  <a:pt x="3784" y="848"/>
                </a:lnTo>
                <a:lnTo>
                  <a:pt x="3808" y="872"/>
                </a:lnTo>
                <a:lnTo>
                  <a:pt x="3828" y="894"/>
                </a:lnTo>
                <a:lnTo>
                  <a:pt x="3846" y="912"/>
                </a:lnTo>
                <a:lnTo>
                  <a:pt x="3846" y="912"/>
                </a:lnTo>
                <a:lnTo>
                  <a:pt x="3868" y="942"/>
                </a:lnTo>
                <a:lnTo>
                  <a:pt x="3884" y="972"/>
                </a:lnTo>
                <a:lnTo>
                  <a:pt x="3898" y="1006"/>
                </a:lnTo>
                <a:lnTo>
                  <a:pt x="3908" y="1038"/>
                </a:lnTo>
                <a:lnTo>
                  <a:pt x="3914" y="1072"/>
                </a:lnTo>
                <a:lnTo>
                  <a:pt x="3916" y="1108"/>
                </a:lnTo>
                <a:lnTo>
                  <a:pt x="3916" y="1142"/>
                </a:lnTo>
                <a:lnTo>
                  <a:pt x="3910" y="1176"/>
                </a:lnTo>
                <a:lnTo>
                  <a:pt x="3902" y="1210"/>
                </a:lnTo>
                <a:lnTo>
                  <a:pt x="3890" y="1244"/>
                </a:lnTo>
                <a:lnTo>
                  <a:pt x="3874" y="1278"/>
                </a:lnTo>
                <a:lnTo>
                  <a:pt x="3854" y="1308"/>
                </a:lnTo>
                <a:lnTo>
                  <a:pt x="3830" y="1338"/>
                </a:lnTo>
                <a:lnTo>
                  <a:pt x="3804" y="1366"/>
                </a:lnTo>
                <a:lnTo>
                  <a:pt x="3772" y="1392"/>
                </a:lnTo>
                <a:lnTo>
                  <a:pt x="3738" y="1416"/>
                </a:lnTo>
                <a:lnTo>
                  <a:pt x="3738" y="1416"/>
                </a:lnTo>
                <a:lnTo>
                  <a:pt x="3704" y="1434"/>
                </a:lnTo>
                <a:lnTo>
                  <a:pt x="3668" y="1448"/>
                </a:lnTo>
                <a:lnTo>
                  <a:pt x="3632" y="1458"/>
                </a:lnTo>
                <a:lnTo>
                  <a:pt x="3594" y="1464"/>
                </a:lnTo>
                <a:lnTo>
                  <a:pt x="3554" y="1468"/>
                </a:lnTo>
                <a:lnTo>
                  <a:pt x="3514" y="1472"/>
                </a:lnTo>
                <a:lnTo>
                  <a:pt x="3430" y="1474"/>
                </a:lnTo>
                <a:lnTo>
                  <a:pt x="3344" y="1474"/>
                </a:lnTo>
                <a:lnTo>
                  <a:pt x="3300" y="1476"/>
                </a:lnTo>
                <a:lnTo>
                  <a:pt x="3254" y="1478"/>
                </a:lnTo>
                <a:lnTo>
                  <a:pt x="3208" y="1484"/>
                </a:lnTo>
                <a:lnTo>
                  <a:pt x="3162" y="1492"/>
                </a:lnTo>
                <a:lnTo>
                  <a:pt x="3114" y="1502"/>
                </a:lnTo>
                <a:lnTo>
                  <a:pt x="3068" y="1516"/>
                </a:lnTo>
                <a:lnTo>
                  <a:pt x="3068" y="1516"/>
                </a:lnTo>
                <a:lnTo>
                  <a:pt x="3048" y="1538"/>
                </a:lnTo>
                <a:lnTo>
                  <a:pt x="3040" y="1548"/>
                </a:lnTo>
                <a:lnTo>
                  <a:pt x="3034" y="1562"/>
                </a:lnTo>
                <a:lnTo>
                  <a:pt x="3034" y="1562"/>
                </a:lnTo>
                <a:lnTo>
                  <a:pt x="3028" y="1584"/>
                </a:lnTo>
                <a:lnTo>
                  <a:pt x="3024" y="1610"/>
                </a:lnTo>
                <a:lnTo>
                  <a:pt x="3020" y="1660"/>
                </a:lnTo>
                <a:lnTo>
                  <a:pt x="3020" y="1660"/>
                </a:lnTo>
                <a:lnTo>
                  <a:pt x="3018" y="1692"/>
                </a:lnTo>
                <a:lnTo>
                  <a:pt x="3018" y="1722"/>
                </a:lnTo>
                <a:lnTo>
                  <a:pt x="3022" y="1786"/>
                </a:lnTo>
                <a:lnTo>
                  <a:pt x="3030" y="1912"/>
                </a:lnTo>
                <a:lnTo>
                  <a:pt x="3030" y="1912"/>
                </a:lnTo>
                <a:lnTo>
                  <a:pt x="3030" y="1930"/>
                </a:lnTo>
                <a:lnTo>
                  <a:pt x="3028" y="1946"/>
                </a:lnTo>
                <a:lnTo>
                  <a:pt x="3024" y="1960"/>
                </a:lnTo>
                <a:lnTo>
                  <a:pt x="3020" y="1976"/>
                </a:lnTo>
                <a:lnTo>
                  <a:pt x="3008" y="2002"/>
                </a:lnTo>
                <a:lnTo>
                  <a:pt x="2996" y="2030"/>
                </a:lnTo>
                <a:lnTo>
                  <a:pt x="2984" y="2058"/>
                </a:lnTo>
                <a:lnTo>
                  <a:pt x="2980" y="2072"/>
                </a:lnTo>
                <a:lnTo>
                  <a:pt x="2976" y="2088"/>
                </a:lnTo>
                <a:lnTo>
                  <a:pt x="2974" y="2104"/>
                </a:lnTo>
                <a:lnTo>
                  <a:pt x="2974" y="2120"/>
                </a:lnTo>
                <a:lnTo>
                  <a:pt x="2976" y="2138"/>
                </a:lnTo>
                <a:lnTo>
                  <a:pt x="2980" y="2158"/>
                </a:lnTo>
                <a:lnTo>
                  <a:pt x="2980" y="2158"/>
                </a:lnTo>
                <a:lnTo>
                  <a:pt x="2984" y="2168"/>
                </a:lnTo>
                <a:lnTo>
                  <a:pt x="2990" y="2180"/>
                </a:lnTo>
                <a:lnTo>
                  <a:pt x="3004" y="2206"/>
                </a:lnTo>
                <a:lnTo>
                  <a:pt x="3022" y="2242"/>
                </a:lnTo>
                <a:lnTo>
                  <a:pt x="3042" y="2284"/>
                </a:lnTo>
                <a:lnTo>
                  <a:pt x="3042" y="2284"/>
                </a:lnTo>
                <a:lnTo>
                  <a:pt x="3060" y="2334"/>
                </a:lnTo>
                <a:lnTo>
                  <a:pt x="3080" y="2386"/>
                </a:lnTo>
                <a:lnTo>
                  <a:pt x="3114" y="2490"/>
                </a:lnTo>
                <a:lnTo>
                  <a:pt x="3130" y="2536"/>
                </a:lnTo>
                <a:lnTo>
                  <a:pt x="3146" y="2578"/>
                </a:lnTo>
                <a:lnTo>
                  <a:pt x="3158" y="2610"/>
                </a:lnTo>
                <a:lnTo>
                  <a:pt x="3172" y="2632"/>
                </a:lnTo>
                <a:lnTo>
                  <a:pt x="3172" y="2632"/>
                </a:lnTo>
                <a:lnTo>
                  <a:pt x="3190" y="2654"/>
                </a:lnTo>
                <a:lnTo>
                  <a:pt x="3212" y="2676"/>
                </a:lnTo>
                <a:lnTo>
                  <a:pt x="3262" y="2718"/>
                </a:lnTo>
                <a:lnTo>
                  <a:pt x="3288" y="2740"/>
                </a:lnTo>
                <a:lnTo>
                  <a:pt x="3310" y="2762"/>
                </a:lnTo>
                <a:lnTo>
                  <a:pt x="3330" y="2786"/>
                </a:lnTo>
                <a:lnTo>
                  <a:pt x="3338" y="2798"/>
                </a:lnTo>
                <a:lnTo>
                  <a:pt x="3346" y="2812"/>
                </a:lnTo>
                <a:lnTo>
                  <a:pt x="3346" y="2812"/>
                </a:lnTo>
                <a:lnTo>
                  <a:pt x="3346" y="2816"/>
                </a:lnTo>
                <a:lnTo>
                  <a:pt x="3346" y="2822"/>
                </a:lnTo>
                <a:lnTo>
                  <a:pt x="3340" y="2842"/>
                </a:lnTo>
                <a:lnTo>
                  <a:pt x="3320" y="2898"/>
                </a:lnTo>
                <a:lnTo>
                  <a:pt x="3308" y="2936"/>
                </a:lnTo>
                <a:lnTo>
                  <a:pt x="3298" y="2978"/>
                </a:lnTo>
                <a:lnTo>
                  <a:pt x="3290" y="3026"/>
                </a:lnTo>
                <a:lnTo>
                  <a:pt x="3288" y="3050"/>
                </a:lnTo>
                <a:lnTo>
                  <a:pt x="3286" y="3076"/>
                </a:lnTo>
                <a:lnTo>
                  <a:pt x="3286" y="3076"/>
                </a:lnTo>
                <a:lnTo>
                  <a:pt x="3276" y="3282"/>
                </a:lnTo>
                <a:lnTo>
                  <a:pt x="3272" y="3338"/>
                </a:lnTo>
                <a:lnTo>
                  <a:pt x="3268" y="3372"/>
                </a:lnTo>
                <a:lnTo>
                  <a:pt x="3264" y="3390"/>
                </a:lnTo>
                <a:lnTo>
                  <a:pt x="3260" y="3396"/>
                </a:lnTo>
                <a:lnTo>
                  <a:pt x="3256" y="3400"/>
                </a:lnTo>
                <a:lnTo>
                  <a:pt x="3250" y="3408"/>
                </a:lnTo>
                <a:lnTo>
                  <a:pt x="3250" y="3408"/>
                </a:lnTo>
                <a:lnTo>
                  <a:pt x="3224" y="3416"/>
                </a:lnTo>
                <a:lnTo>
                  <a:pt x="3194" y="3422"/>
                </a:lnTo>
                <a:lnTo>
                  <a:pt x="3164" y="3426"/>
                </a:lnTo>
                <a:lnTo>
                  <a:pt x="3132" y="3426"/>
                </a:lnTo>
                <a:lnTo>
                  <a:pt x="3098" y="3424"/>
                </a:lnTo>
                <a:lnTo>
                  <a:pt x="3066" y="3420"/>
                </a:lnTo>
                <a:lnTo>
                  <a:pt x="3034" y="3412"/>
                </a:lnTo>
                <a:lnTo>
                  <a:pt x="3002" y="3404"/>
                </a:lnTo>
                <a:lnTo>
                  <a:pt x="2974" y="3392"/>
                </a:lnTo>
                <a:lnTo>
                  <a:pt x="2946" y="3378"/>
                </a:lnTo>
                <a:lnTo>
                  <a:pt x="2924" y="3362"/>
                </a:lnTo>
                <a:lnTo>
                  <a:pt x="2904" y="3344"/>
                </a:lnTo>
                <a:lnTo>
                  <a:pt x="2896" y="3334"/>
                </a:lnTo>
                <a:lnTo>
                  <a:pt x="2888" y="3324"/>
                </a:lnTo>
                <a:lnTo>
                  <a:pt x="2882" y="3314"/>
                </a:lnTo>
                <a:lnTo>
                  <a:pt x="2878" y="3302"/>
                </a:lnTo>
                <a:lnTo>
                  <a:pt x="2874" y="3292"/>
                </a:lnTo>
                <a:lnTo>
                  <a:pt x="2872" y="3280"/>
                </a:lnTo>
                <a:lnTo>
                  <a:pt x="2872" y="3268"/>
                </a:lnTo>
                <a:lnTo>
                  <a:pt x="2874" y="3256"/>
                </a:lnTo>
                <a:lnTo>
                  <a:pt x="2874" y="3256"/>
                </a:lnTo>
                <a:lnTo>
                  <a:pt x="2884" y="3236"/>
                </a:lnTo>
                <a:lnTo>
                  <a:pt x="2898" y="3218"/>
                </a:lnTo>
                <a:lnTo>
                  <a:pt x="2912" y="3202"/>
                </a:lnTo>
                <a:lnTo>
                  <a:pt x="2928" y="3186"/>
                </a:lnTo>
                <a:lnTo>
                  <a:pt x="2962" y="3158"/>
                </a:lnTo>
                <a:lnTo>
                  <a:pt x="2994" y="3128"/>
                </a:lnTo>
                <a:lnTo>
                  <a:pt x="3008" y="3112"/>
                </a:lnTo>
                <a:lnTo>
                  <a:pt x="3022" y="3096"/>
                </a:lnTo>
                <a:lnTo>
                  <a:pt x="3032" y="3076"/>
                </a:lnTo>
                <a:lnTo>
                  <a:pt x="3042" y="3054"/>
                </a:lnTo>
                <a:lnTo>
                  <a:pt x="3048" y="3030"/>
                </a:lnTo>
                <a:lnTo>
                  <a:pt x="3050" y="3002"/>
                </a:lnTo>
                <a:lnTo>
                  <a:pt x="3048" y="2970"/>
                </a:lnTo>
                <a:lnTo>
                  <a:pt x="3042" y="2936"/>
                </a:lnTo>
                <a:lnTo>
                  <a:pt x="3042" y="2936"/>
                </a:lnTo>
                <a:lnTo>
                  <a:pt x="3028" y="2882"/>
                </a:lnTo>
                <a:lnTo>
                  <a:pt x="3012" y="2834"/>
                </a:lnTo>
                <a:lnTo>
                  <a:pt x="2992" y="2792"/>
                </a:lnTo>
                <a:lnTo>
                  <a:pt x="2970" y="2752"/>
                </a:lnTo>
                <a:lnTo>
                  <a:pt x="2946" y="2716"/>
                </a:lnTo>
                <a:lnTo>
                  <a:pt x="2920" y="2684"/>
                </a:lnTo>
                <a:lnTo>
                  <a:pt x="2892" y="2652"/>
                </a:lnTo>
                <a:lnTo>
                  <a:pt x="2864" y="2624"/>
                </a:lnTo>
                <a:lnTo>
                  <a:pt x="2802" y="2568"/>
                </a:lnTo>
                <a:lnTo>
                  <a:pt x="2738" y="2510"/>
                </a:lnTo>
                <a:lnTo>
                  <a:pt x="2704" y="2480"/>
                </a:lnTo>
                <a:lnTo>
                  <a:pt x="2672" y="2448"/>
                </a:lnTo>
                <a:lnTo>
                  <a:pt x="2640" y="2414"/>
                </a:lnTo>
                <a:lnTo>
                  <a:pt x="2608" y="2376"/>
                </a:lnTo>
                <a:lnTo>
                  <a:pt x="2608" y="2376"/>
                </a:lnTo>
                <a:lnTo>
                  <a:pt x="2534" y="2284"/>
                </a:lnTo>
                <a:lnTo>
                  <a:pt x="2484" y="2224"/>
                </a:lnTo>
                <a:lnTo>
                  <a:pt x="2430" y="2158"/>
                </a:lnTo>
                <a:lnTo>
                  <a:pt x="2372" y="2098"/>
                </a:lnTo>
                <a:lnTo>
                  <a:pt x="2344" y="2070"/>
                </a:lnTo>
                <a:lnTo>
                  <a:pt x="2316" y="2044"/>
                </a:lnTo>
                <a:lnTo>
                  <a:pt x="2288" y="2022"/>
                </a:lnTo>
                <a:lnTo>
                  <a:pt x="2264" y="2004"/>
                </a:lnTo>
                <a:lnTo>
                  <a:pt x="2240" y="1990"/>
                </a:lnTo>
                <a:lnTo>
                  <a:pt x="2228" y="1986"/>
                </a:lnTo>
                <a:lnTo>
                  <a:pt x="2218" y="1984"/>
                </a:lnTo>
                <a:lnTo>
                  <a:pt x="2218" y="1984"/>
                </a:lnTo>
                <a:lnTo>
                  <a:pt x="2190" y="1978"/>
                </a:lnTo>
                <a:lnTo>
                  <a:pt x="2162" y="1978"/>
                </a:lnTo>
                <a:lnTo>
                  <a:pt x="2134" y="1980"/>
                </a:lnTo>
                <a:lnTo>
                  <a:pt x="2108" y="1984"/>
                </a:lnTo>
                <a:lnTo>
                  <a:pt x="2082" y="1990"/>
                </a:lnTo>
                <a:lnTo>
                  <a:pt x="2056" y="2000"/>
                </a:lnTo>
                <a:lnTo>
                  <a:pt x="2032" y="2010"/>
                </a:lnTo>
                <a:lnTo>
                  <a:pt x="2008" y="2020"/>
                </a:lnTo>
                <a:lnTo>
                  <a:pt x="1960" y="2044"/>
                </a:lnTo>
                <a:lnTo>
                  <a:pt x="1914" y="2068"/>
                </a:lnTo>
                <a:lnTo>
                  <a:pt x="1870" y="2088"/>
                </a:lnTo>
                <a:lnTo>
                  <a:pt x="1848" y="2098"/>
                </a:lnTo>
                <a:lnTo>
                  <a:pt x="1826" y="2104"/>
                </a:lnTo>
                <a:lnTo>
                  <a:pt x="1826" y="2104"/>
                </a:lnTo>
                <a:lnTo>
                  <a:pt x="1650" y="2112"/>
                </a:lnTo>
                <a:lnTo>
                  <a:pt x="1472" y="2122"/>
                </a:lnTo>
                <a:lnTo>
                  <a:pt x="1294" y="2134"/>
                </a:lnTo>
                <a:lnTo>
                  <a:pt x="1118" y="2142"/>
                </a:lnTo>
                <a:lnTo>
                  <a:pt x="1118" y="2142"/>
                </a:lnTo>
                <a:lnTo>
                  <a:pt x="1088" y="2344"/>
                </a:lnTo>
                <a:lnTo>
                  <a:pt x="1058" y="2544"/>
                </a:lnTo>
                <a:lnTo>
                  <a:pt x="1058" y="2544"/>
                </a:lnTo>
                <a:lnTo>
                  <a:pt x="1058" y="2582"/>
                </a:lnTo>
                <a:lnTo>
                  <a:pt x="1062" y="2614"/>
                </a:lnTo>
                <a:lnTo>
                  <a:pt x="1066" y="2640"/>
                </a:lnTo>
                <a:lnTo>
                  <a:pt x="1070" y="2662"/>
                </a:lnTo>
                <a:lnTo>
                  <a:pt x="1080" y="2704"/>
                </a:lnTo>
                <a:lnTo>
                  <a:pt x="1084" y="2730"/>
                </a:lnTo>
                <a:lnTo>
                  <a:pt x="1088" y="2758"/>
                </a:lnTo>
                <a:lnTo>
                  <a:pt x="1088" y="2758"/>
                </a:lnTo>
                <a:lnTo>
                  <a:pt x="1062" y="2798"/>
                </a:lnTo>
                <a:lnTo>
                  <a:pt x="1032" y="2842"/>
                </a:lnTo>
                <a:lnTo>
                  <a:pt x="1006" y="2890"/>
                </a:lnTo>
                <a:lnTo>
                  <a:pt x="996" y="2914"/>
                </a:lnTo>
                <a:lnTo>
                  <a:pt x="988" y="2936"/>
                </a:lnTo>
                <a:lnTo>
                  <a:pt x="988" y="2936"/>
                </a:lnTo>
                <a:lnTo>
                  <a:pt x="982" y="2956"/>
                </a:lnTo>
                <a:lnTo>
                  <a:pt x="980" y="2976"/>
                </a:lnTo>
                <a:lnTo>
                  <a:pt x="976" y="3018"/>
                </a:lnTo>
                <a:lnTo>
                  <a:pt x="974" y="3060"/>
                </a:lnTo>
                <a:lnTo>
                  <a:pt x="970" y="3082"/>
                </a:lnTo>
                <a:lnTo>
                  <a:pt x="966" y="3100"/>
                </a:lnTo>
                <a:lnTo>
                  <a:pt x="966" y="3100"/>
                </a:lnTo>
                <a:lnTo>
                  <a:pt x="962" y="3108"/>
                </a:lnTo>
                <a:lnTo>
                  <a:pt x="952" y="3122"/>
                </a:lnTo>
                <a:lnTo>
                  <a:pt x="944" y="3130"/>
                </a:lnTo>
                <a:lnTo>
                  <a:pt x="934" y="3138"/>
                </a:lnTo>
                <a:lnTo>
                  <a:pt x="922" y="3144"/>
                </a:lnTo>
                <a:lnTo>
                  <a:pt x="908" y="3148"/>
                </a:lnTo>
                <a:lnTo>
                  <a:pt x="908" y="3148"/>
                </a:lnTo>
                <a:lnTo>
                  <a:pt x="822" y="3162"/>
                </a:lnTo>
                <a:lnTo>
                  <a:pt x="822" y="3162"/>
                </a:lnTo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</p:sp>
      <p:sp>
        <p:nvSpPr>
          <p:cNvPr id="61" name="Freeform 242"/>
          <p:cNvSpPr>
            <a:spLocks noEditPoints="1"/>
          </p:cNvSpPr>
          <p:nvPr/>
        </p:nvSpPr>
        <p:spPr>
          <a:xfrm>
            <a:off x="0" y="0"/>
            <a:ext cx="9144000" cy="6858000"/>
          </a:xfrm>
          <a:custGeom>
            <a:avLst/>
            <a:gdLst/>
            <a:cxnLst>
              <a:cxn ang="0">
                <a:pos x="0" y="0"/>
              </a:cxn>
              <a:cxn ang="0">
                <a:pos x="0" y="4320"/>
              </a:cxn>
              <a:cxn ang="0">
                <a:pos x="5760" y="4320"/>
              </a:cxn>
              <a:cxn ang="0">
                <a:pos x="5760" y="0"/>
              </a:cxn>
              <a:cxn ang="0">
                <a:pos x="0" y="0"/>
              </a:cxn>
              <a:cxn ang="0">
                <a:pos x="5586" y="4088"/>
              </a:cxn>
              <a:cxn ang="0">
                <a:pos x="5586" y="4088"/>
              </a:cxn>
              <a:cxn ang="0">
                <a:pos x="5585" y="4104"/>
              </a:cxn>
              <a:cxn ang="0">
                <a:pos x="5579" y="4119"/>
              </a:cxn>
              <a:cxn ang="0">
                <a:pos x="5571" y="4134"/>
              </a:cxn>
              <a:cxn ang="0">
                <a:pos x="5561" y="4146"/>
              </a:cxn>
              <a:cxn ang="0">
                <a:pos x="5549" y="4157"/>
              </a:cxn>
              <a:cxn ang="0">
                <a:pos x="5534" y="4164"/>
              </a:cxn>
              <a:cxn ang="0">
                <a:pos x="5519" y="4169"/>
              </a:cxn>
              <a:cxn ang="0">
                <a:pos x="5501" y="4172"/>
              </a:cxn>
              <a:cxn ang="0">
                <a:pos x="260" y="4172"/>
              </a:cxn>
              <a:cxn ang="0">
                <a:pos x="260" y="4172"/>
              </a:cxn>
              <a:cxn ang="0">
                <a:pos x="242" y="4169"/>
              </a:cxn>
              <a:cxn ang="0">
                <a:pos x="227" y="4164"/>
              </a:cxn>
              <a:cxn ang="0">
                <a:pos x="212" y="4157"/>
              </a:cxn>
              <a:cxn ang="0">
                <a:pos x="200" y="4146"/>
              </a:cxn>
              <a:cxn ang="0">
                <a:pos x="189" y="4134"/>
              </a:cxn>
              <a:cxn ang="0">
                <a:pos x="182" y="4119"/>
              </a:cxn>
              <a:cxn ang="0">
                <a:pos x="177" y="4104"/>
              </a:cxn>
              <a:cxn ang="0">
                <a:pos x="174" y="4088"/>
              </a:cxn>
              <a:cxn ang="0">
                <a:pos x="174" y="231"/>
              </a:cxn>
              <a:cxn ang="0">
                <a:pos x="174" y="231"/>
              </a:cxn>
              <a:cxn ang="0">
                <a:pos x="177" y="215"/>
              </a:cxn>
              <a:cxn ang="0">
                <a:pos x="182" y="200"/>
              </a:cxn>
              <a:cxn ang="0">
                <a:pos x="189" y="185"/>
              </a:cxn>
              <a:cxn ang="0">
                <a:pos x="200" y="173"/>
              </a:cxn>
              <a:cxn ang="0">
                <a:pos x="212" y="162"/>
              </a:cxn>
              <a:cxn ang="0">
                <a:pos x="227" y="155"/>
              </a:cxn>
              <a:cxn ang="0">
                <a:pos x="242" y="150"/>
              </a:cxn>
              <a:cxn ang="0">
                <a:pos x="260" y="149"/>
              </a:cxn>
              <a:cxn ang="0">
                <a:pos x="5501" y="149"/>
              </a:cxn>
              <a:cxn ang="0">
                <a:pos x="5501" y="149"/>
              </a:cxn>
              <a:cxn ang="0">
                <a:pos x="5519" y="150"/>
              </a:cxn>
              <a:cxn ang="0">
                <a:pos x="5534" y="155"/>
              </a:cxn>
              <a:cxn ang="0">
                <a:pos x="5549" y="162"/>
              </a:cxn>
              <a:cxn ang="0">
                <a:pos x="5561" y="173"/>
              </a:cxn>
              <a:cxn ang="0">
                <a:pos x="5571" y="185"/>
              </a:cxn>
              <a:cxn ang="0">
                <a:pos x="5579" y="200"/>
              </a:cxn>
              <a:cxn ang="0">
                <a:pos x="5585" y="215"/>
              </a:cxn>
              <a:cxn ang="0">
                <a:pos x="5586" y="231"/>
              </a:cxn>
              <a:cxn ang="0">
                <a:pos x="5586" y="4088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moveTo>
                  <a:pt x="5586" y="4088"/>
                </a:moveTo>
                <a:lnTo>
                  <a:pt x="5586" y="4088"/>
                </a:lnTo>
                <a:lnTo>
                  <a:pt x="5585" y="4104"/>
                </a:lnTo>
                <a:lnTo>
                  <a:pt x="5579" y="4119"/>
                </a:lnTo>
                <a:lnTo>
                  <a:pt x="5571" y="4134"/>
                </a:lnTo>
                <a:lnTo>
                  <a:pt x="5561" y="4146"/>
                </a:lnTo>
                <a:lnTo>
                  <a:pt x="5549" y="4157"/>
                </a:lnTo>
                <a:lnTo>
                  <a:pt x="5534" y="4164"/>
                </a:lnTo>
                <a:lnTo>
                  <a:pt x="5519" y="4169"/>
                </a:lnTo>
                <a:lnTo>
                  <a:pt x="5501" y="4172"/>
                </a:lnTo>
                <a:lnTo>
                  <a:pt x="260" y="4172"/>
                </a:lnTo>
                <a:lnTo>
                  <a:pt x="260" y="4172"/>
                </a:lnTo>
                <a:lnTo>
                  <a:pt x="242" y="4169"/>
                </a:lnTo>
                <a:lnTo>
                  <a:pt x="227" y="4164"/>
                </a:lnTo>
                <a:lnTo>
                  <a:pt x="212" y="4157"/>
                </a:lnTo>
                <a:lnTo>
                  <a:pt x="200" y="4146"/>
                </a:lnTo>
                <a:lnTo>
                  <a:pt x="189" y="4134"/>
                </a:lnTo>
                <a:lnTo>
                  <a:pt x="182" y="4119"/>
                </a:lnTo>
                <a:lnTo>
                  <a:pt x="177" y="4104"/>
                </a:lnTo>
                <a:lnTo>
                  <a:pt x="174" y="4088"/>
                </a:lnTo>
                <a:lnTo>
                  <a:pt x="174" y="231"/>
                </a:lnTo>
                <a:lnTo>
                  <a:pt x="174" y="231"/>
                </a:lnTo>
                <a:lnTo>
                  <a:pt x="177" y="215"/>
                </a:lnTo>
                <a:lnTo>
                  <a:pt x="182" y="200"/>
                </a:lnTo>
                <a:lnTo>
                  <a:pt x="189" y="185"/>
                </a:lnTo>
                <a:lnTo>
                  <a:pt x="200" y="173"/>
                </a:lnTo>
                <a:lnTo>
                  <a:pt x="212" y="162"/>
                </a:lnTo>
                <a:lnTo>
                  <a:pt x="227" y="155"/>
                </a:lnTo>
                <a:lnTo>
                  <a:pt x="242" y="150"/>
                </a:lnTo>
                <a:lnTo>
                  <a:pt x="260" y="149"/>
                </a:lnTo>
                <a:lnTo>
                  <a:pt x="5501" y="149"/>
                </a:lnTo>
                <a:lnTo>
                  <a:pt x="5501" y="149"/>
                </a:lnTo>
                <a:lnTo>
                  <a:pt x="5519" y="150"/>
                </a:lnTo>
                <a:lnTo>
                  <a:pt x="5534" y="155"/>
                </a:lnTo>
                <a:lnTo>
                  <a:pt x="5549" y="162"/>
                </a:lnTo>
                <a:lnTo>
                  <a:pt x="5561" y="173"/>
                </a:lnTo>
                <a:lnTo>
                  <a:pt x="5571" y="185"/>
                </a:lnTo>
                <a:lnTo>
                  <a:pt x="5579" y="200"/>
                </a:lnTo>
                <a:lnTo>
                  <a:pt x="5585" y="215"/>
                </a:lnTo>
                <a:lnTo>
                  <a:pt x="5586" y="231"/>
                </a:lnTo>
                <a:lnTo>
                  <a:pt x="5586" y="4088"/>
                </a:lnTo>
              </a:path>
            </a:pathLst>
          </a:custGeom>
          <a:solidFill>
            <a:srgbClr val="ff7c80"/>
          </a:solidFill>
          <a:ln w="9525">
            <a:noFill/>
            <a:round/>
          </a:ln>
        </p:spPr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692652"/>
            <a:ext cx="7772400" cy="1362075"/>
          </a:xfrm>
        </p:spPr>
        <p:txBody>
          <a:bodyPr anchor="t"/>
          <a:lstStyle>
            <a:lvl1pPr algn="r">
              <a:defRPr sz="5400" b="0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143380"/>
            <a:ext cx="7772400" cy="549272"/>
          </a:xfrm>
        </p:spPr>
        <p:txBody>
          <a:bodyPr anchor="b"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5D3ED2-54D7-4DEB-8519-1713886DADC0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2511DD-36FC-4AE5-B5AE-7BBCED4DFB47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2844" y="126460"/>
            <a:ext cx="8858312" cy="6605080"/>
          </a:xfrm>
          <a:prstGeom prst="roundRect">
            <a:avLst>
              <a:gd name="adj" fmla="val 2942"/>
            </a:avLst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4" name="그림 63" descr="강아지_벼다귀.png"/>
          <p:cNvPicPr>
            <a:picLocks noChangeAspect="1"/>
          </p:cNvPicPr>
          <p:nvPr/>
        </p:nvPicPr>
        <p:blipFill rotWithShape="1">
          <a:blip r:embed="rId4">
            <a:alphaModFix/>
            <a:grayscl/>
            <a:lum/>
          </a:blip>
          <a:stretch>
            <a:fillRect/>
          </a:stretch>
        </p:blipFill>
        <p:spPr>
          <a:xfrm>
            <a:off x="2728300" y="642918"/>
            <a:ext cx="1078903" cy="572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7"/>
            <a:ext cx="8229600" cy="774517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199" y="1186544"/>
            <a:ext cx="4005944" cy="5000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6"/>
          <p:cNvSpPr>
            <a:spLocks noGrp="1"/>
          </p:cNvSpPr>
          <p:nvPr>
            <p:ph sz="quarter" idx="14"/>
          </p:nvPr>
        </p:nvSpPr>
        <p:spPr>
          <a:xfrm>
            <a:off x="4680856" y="1186544"/>
            <a:ext cx="4005944" cy="5000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50E171E-2DED-41BF-9D7F-0F6707F1A283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F210BA51-C24C-4A3F-BA44-11E7880FC5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50E171E-2DED-41BF-9D7F-0F6707F1A283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F210BA51-C24C-4A3F-BA44-11E7880FC5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표 개체 틀 6"/>
          <p:cNvSpPr>
            <a:spLocks noGrp="1" noTextEdit="1"/>
          </p:cNvSpPr>
          <p:nvPr>
            <p:ph type="tbl" sz="quarter" idx="13"/>
          </p:nvPr>
        </p:nvSpPr>
        <p:spPr>
          <a:xfrm>
            <a:off x="500063" y="1214438"/>
            <a:ext cx="8143875" cy="50006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50E171E-2DED-41BF-9D7F-0F6707F1A283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F210BA51-C24C-4A3F-BA44-11E7880FC5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7"/>
            <a:ext cx="8229600" cy="774517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199" y="1197430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6"/>
          <p:cNvSpPr>
            <a:spLocks noGrp="1"/>
          </p:cNvSpPr>
          <p:nvPr>
            <p:ph sz="quarter" idx="14"/>
          </p:nvPr>
        </p:nvSpPr>
        <p:spPr>
          <a:xfrm>
            <a:off x="4615543" y="1197430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6" name="내용 개체 틀 6"/>
          <p:cNvSpPr>
            <a:spLocks noGrp="1"/>
          </p:cNvSpPr>
          <p:nvPr>
            <p:ph sz="quarter" idx="15"/>
          </p:nvPr>
        </p:nvSpPr>
        <p:spPr>
          <a:xfrm>
            <a:off x="457199" y="3769182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7" name="내용 개체 틀 6"/>
          <p:cNvSpPr>
            <a:spLocks noGrp="1"/>
          </p:cNvSpPr>
          <p:nvPr>
            <p:ph sz="quarter" idx="16"/>
          </p:nvPr>
        </p:nvSpPr>
        <p:spPr>
          <a:xfrm>
            <a:off x="4615543" y="3769182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50E171E-2DED-41BF-9D7F-0F6707F1A283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F210BA51-C24C-4A3F-BA44-11E7880FC5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358644" y="287325"/>
            <a:ext cx="8426712" cy="6283350"/>
            <a:chOff x="358644" y="287325"/>
            <a:chExt cx="8426712" cy="6283350"/>
          </a:xfrm>
        </p:grpSpPr>
        <p:sp>
          <p:nvSpPr>
            <p:cNvPr id="9" name="직사각형 4"/>
            <p:cNvSpPr/>
            <p:nvPr/>
          </p:nvSpPr>
          <p:spPr>
            <a:xfrm>
              <a:off x="358644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직사각형 4"/>
            <p:cNvSpPr/>
            <p:nvPr/>
          </p:nvSpPr>
          <p:spPr>
            <a:xfrm>
              <a:off x="1420177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직사각형 4"/>
            <p:cNvSpPr/>
            <p:nvPr/>
          </p:nvSpPr>
          <p:spPr>
            <a:xfrm>
              <a:off x="2481710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4"/>
            <p:cNvSpPr/>
            <p:nvPr/>
          </p:nvSpPr>
          <p:spPr>
            <a:xfrm>
              <a:off x="3543244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4"/>
            <p:cNvSpPr/>
            <p:nvPr/>
          </p:nvSpPr>
          <p:spPr>
            <a:xfrm>
              <a:off x="4604777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4"/>
            <p:cNvSpPr/>
            <p:nvPr/>
          </p:nvSpPr>
          <p:spPr>
            <a:xfrm>
              <a:off x="5666310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4"/>
            <p:cNvSpPr/>
            <p:nvPr/>
          </p:nvSpPr>
          <p:spPr>
            <a:xfrm>
              <a:off x="6727843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4"/>
            <p:cNvSpPr/>
            <p:nvPr/>
          </p:nvSpPr>
          <p:spPr>
            <a:xfrm>
              <a:off x="7789379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4"/>
            <p:cNvSpPr/>
            <p:nvPr/>
          </p:nvSpPr>
          <p:spPr>
            <a:xfrm>
              <a:off x="358644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4"/>
            <p:cNvSpPr/>
            <p:nvPr/>
          </p:nvSpPr>
          <p:spPr>
            <a:xfrm>
              <a:off x="1420177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4"/>
            <p:cNvSpPr/>
            <p:nvPr/>
          </p:nvSpPr>
          <p:spPr>
            <a:xfrm>
              <a:off x="2481710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4"/>
            <p:cNvSpPr/>
            <p:nvPr/>
          </p:nvSpPr>
          <p:spPr>
            <a:xfrm>
              <a:off x="3543244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직사각형 4"/>
            <p:cNvSpPr/>
            <p:nvPr/>
          </p:nvSpPr>
          <p:spPr>
            <a:xfrm>
              <a:off x="4604777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직사각형 4"/>
            <p:cNvSpPr/>
            <p:nvPr/>
          </p:nvSpPr>
          <p:spPr>
            <a:xfrm>
              <a:off x="5666310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4"/>
            <p:cNvSpPr/>
            <p:nvPr/>
          </p:nvSpPr>
          <p:spPr>
            <a:xfrm>
              <a:off x="6727843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4"/>
            <p:cNvSpPr/>
            <p:nvPr/>
          </p:nvSpPr>
          <p:spPr>
            <a:xfrm>
              <a:off x="7789379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4"/>
            <p:cNvSpPr/>
            <p:nvPr/>
          </p:nvSpPr>
          <p:spPr>
            <a:xfrm>
              <a:off x="358644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직사각형 4"/>
            <p:cNvSpPr/>
            <p:nvPr/>
          </p:nvSpPr>
          <p:spPr>
            <a:xfrm>
              <a:off x="1420177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4"/>
            <p:cNvSpPr/>
            <p:nvPr/>
          </p:nvSpPr>
          <p:spPr>
            <a:xfrm>
              <a:off x="2481710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직사각형 4"/>
            <p:cNvSpPr/>
            <p:nvPr/>
          </p:nvSpPr>
          <p:spPr>
            <a:xfrm>
              <a:off x="3543244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4"/>
            <p:cNvSpPr/>
            <p:nvPr/>
          </p:nvSpPr>
          <p:spPr>
            <a:xfrm>
              <a:off x="4604777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직사각형 4"/>
            <p:cNvSpPr/>
            <p:nvPr/>
          </p:nvSpPr>
          <p:spPr>
            <a:xfrm>
              <a:off x="5666310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직사각형 4"/>
            <p:cNvSpPr/>
            <p:nvPr/>
          </p:nvSpPr>
          <p:spPr>
            <a:xfrm>
              <a:off x="6727843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직사각형 4"/>
            <p:cNvSpPr/>
            <p:nvPr/>
          </p:nvSpPr>
          <p:spPr>
            <a:xfrm>
              <a:off x="7789379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직사각형 4"/>
            <p:cNvSpPr/>
            <p:nvPr/>
          </p:nvSpPr>
          <p:spPr>
            <a:xfrm>
              <a:off x="358644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직사각형 4"/>
            <p:cNvSpPr/>
            <p:nvPr/>
          </p:nvSpPr>
          <p:spPr>
            <a:xfrm>
              <a:off x="1420177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직사각형 4"/>
            <p:cNvSpPr/>
            <p:nvPr/>
          </p:nvSpPr>
          <p:spPr>
            <a:xfrm>
              <a:off x="2481710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직사각형 4"/>
            <p:cNvSpPr/>
            <p:nvPr/>
          </p:nvSpPr>
          <p:spPr>
            <a:xfrm>
              <a:off x="3543244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직사각형 4"/>
            <p:cNvSpPr/>
            <p:nvPr/>
          </p:nvSpPr>
          <p:spPr>
            <a:xfrm>
              <a:off x="4604777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직사각형 4"/>
            <p:cNvSpPr/>
            <p:nvPr/>
          </p:nvSpPr>
          <p:spPr>
            <a:xfrm>
              <a:off x="5666310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직사각형 4"/>
            <p:cNvSpPr/>
            <p:nvPr/>
          </p:nvSpPr>
          <p:spPr>
            <a:xfrm>
              <a:off x="6727843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직사각형 4"/>
            <p:cNvSpPr/>
            <p:nvPr/>
          </p:nvSpPr>
          <p:spPr>
            <a:xfrm>
              <a:off x="7789379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직사각형 4"/>
            <p:cNvSpPr/>
            <p:nvPr/>
          </p:nvSpPr>
          <p:spPr>
            <a:xfrm>
              <a:off x="358644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직사각형 4"/>
            <p:cNvSpPr/>
            <p:nvPr/>
          </p:nvSpPr>
          <p:spPr>
            <a:xfrm>
              <a:off x="1420177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직사각형 4"/>
            <p:cNvSpPr/>
            <p:nvPr/>
          </p:nvSpPr>
          <p:spPr>
            <a:xfrm>
              <a:off x="2481710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직사각형 4"/>
            <p:cNvSpPr/>
            <p:nvPr/>
          </p:nvSpPr>
          <p:spPr>
            <a:xfrm>
              <a:off x="3543244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직사각형 4"/>
            <p:cNvSpPr/>
            <p:nvPr/>
          </p:nvSpPr>
          <p:spPr>
            <a:xfrm>
              <a:off x="4604777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직사각형 4"/>
            <p:cNvSpPr/>
            <p:nvPr/>
          </p:nvSpPr>
          <p:spPr>
            <a:xfrm>
              <a:off x="5666310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직사각형 4"/>
            <p:cNvSpPr/>
            <p:nvPr/>
          </p:nvSpPr>
          <p:spPr>
            <a:xfrm>
              <a:off x="6727843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직사각형 4"/>
            <p:cNvSpPr/>
            <p:nvPr/>
          </p:nvSpPr>
          <p:spPr>
            <a:xfrm>
              <a:off x="7789379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직사각형 4"/>
            <p:cNvSpPr/>
            <p:nvPr/>
          </p:nvSpPr>
          <p:spPr>
            <a:xfrm>
              <a:off x="358644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직사각형 4"/>
            <p:cNvSpPr/>
            <p:nvPr/>
          </p:nvSpPr>
          <p:spPr>
            <a:xfrm>
              <a:off x="1420177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직사각형 4"/>
            <p:cNvSpPr/>
            <p:nvPr/>
          </p:nvSpPr>
          <p:spPr>
            <a:xfrm>
              <a:off x="2481710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직사각형 4"/>
            <p:cNvSpPr/>
            <p:nvPr/>
          </p:nvSpPr>
          <p:spPr>
            <a:xfrm>
              <a:off x="3543244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직사각형 4"/>
            <p:cNvSpPr/>
            <p:nvPr/>
          </p:nvSpPr>
          <p:spPr>
            <a:xfrm>
              <a:off x="4604777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직사각형 4"/>
            <p:cNvSpPr/>
            <p:nvPr/>
          </p:nvSpPr>
          <p:spPr>
            <a:xfrm>
              <a:off x="5666310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직사각형 4"/>
            <p:cNvSpPr/>
            <p:nvPr/>
          </p:nvSpPr>
          <p:spPr>
            <a:xfrm>
              <a:off x="6727843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직사각형 4"/>
            <p:cNvSpPr/>
            <p:nvPr/>
          </p:nvSpPr>
          <p:spPr>
            <a:xfrm>
              <a:off x="7789379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Freeform 15"/>
          <p:cNvSpPr/>
          <p:nvPr/>
        </p:nvSpPr>
        <p:spPr>
          <a:xfrm rot="303424">
            <a:off x="5729717" y="3759529"/>
            <a:ext cx="2706796" cy="1584723"/>
          </a:xfrm>
          <a:custGeom>
            <a:avLst/>
            <a:gdLst/>
            <a:cxnLst>
              <a:cxn ang="0">
                <a:pos x="3536" y="1664"/>
              </a:cxn>
              <a:cxn ang="0">
                <a:pos x="3402" y="1526"/>
              </a:cxn>
              <a:cxn ang="0">
                <a:pos x="3490" y="1670"/>
              </a:cxn>
              <a:cxn ang="0">
                <a:pos x="3518" y="1766"/>
              </a:cxn>
              <a:cxn ang="0">
                <a:pos x="3502" y="1874"/>
              </a:cxn>
              <a:cxn ang="0">
                <a:pos x="3450" y="1970"/>
              </a:cxn>
              <a:cxn ang="0">
                <a:pos x="3366" y="2028"/>
              </a:cxn>
              <a:cxn ang="0">
                <a:pos x="3262" y="2050"/>
              </a:cxn>
              <a:cxn ang="0">
                <a:pos x="3046" y="2018"/>
              </a:cxn>
              <a:cxn ang="0">
                <a:pos x="2862" y="1930"/>
              </a:cxn>
              <a:cxn ang="0">
                <a:pos x="2652" y="1760"/>
              </a:cxn>
              <a:cxn ang="0">
                <a:pos x="2404" y="1550"/>
              </a:cxn>
              <a:cxn ang="0">
                <a:pos x="2296" y="1496"/>
              </a:cxn>
              <a:cxn ang="0">
                <a:pos x="2138" y="1478"/>
              </a:cxn>
              <a:cxn ang="0">
                <a:pos x="1966" y="1468"/>
              </a:cxn>
              <a:cxn ang="0">
                <a:pos x="1664" y="1380"/>
              </a:cxn>
              <a:cxn ang="0">
                <a:pos x="1340" y="1246"/>
              </a:cxn>
              <a:cxn ang="0">
                <a:pos x="1150" y="1132"/>
              </a:cxn>
              <a:cxn ang="0">
                <a:pos x="1092" y="1064"/>
              </a:cxn>
              <a:cxn ang="0">
                <a:pos x="1048" y="968"/>
              </a:cxn>
              <a:cxn ang="0">
                <a:pos x="1054" y="882"/>
              </a:cxn>
              <a:cxn ang="0">
                <a:pos x="1036" y="796"/>
              </a:cxn>
              <a:cxn ang="0">
                <a:pos x="1030" y="712"/>
              </a:cxn>
              <a:cxn ang="0">
                <a:pos x="990" y="486"/>
              </a:cxn>
              <a:cxn ang="0">
                <a:pos x="978" y="298"/>
              </a:cxn>
              <a:cxn ang="0">
                <a:pos x="948" y="140"/>
              </a:cxn>
              <a:cxn ang="0">
                <a:pos x="892" y="60"/>
              </a:cxn>
              <a:cxn ang="0">
                <a:pos x="826" y="18"/>
              </a:cxn>
              <a:cxn ang="0">
                <a:pos x="668" y="4"/>
              </a:cxn>
              <a:cxn ang="0">
                <a:pos x="532" y="24"/>
              </a:cxn>
              <a:cxn ang="0">
                <a:pos x="398" y="46"/>
              </a:cxn>
              <a:cxn ang="0">
                <a:pos x="306" y="100"/>
              </a:cxn>
              <a:cxn ang="0">
                <a:pos x="80" y="104"/>
              </a:cxn>
              <a:cxn ang="0">
                <a:pos x="32" y="156"/>
              </a:cxn>
              <a:cxn ang="0">
                <a:pos x="2" y="310"/>
              </a:cxn>
              <a:cxn ang="0">
                <a:pos x="58" y="400"/>
              </a:cxn>
              <a:cxn ang="0">
                <a:pos x="180" y="448"/>
              </a:cxn>
              <a:cxn ang="0">
                <a:pos x="332" y="524"/>
              </a:cxn>
              <a:cxn ang="0">
                <a:pos x="280" y="672"/>
              </a:cxn>
              <a:cxn ang="0">
                <a:pos x="226" y="802"/>
              </a:cxn>
              <a:cxn ang="0">
                <a:pos x="236" y="856"/>
              </a:cxn>
              <a:cxn ang="0">
                <a:pos x="206" y="970"/>
              </a:cxn>
              <a:cxn ang="0">
                <a:pos x="218" y="1118"/>
              </a:cxn>
              <a:cxn ang="0">
                <a:pos x="208" y="1192"/>
              </a:cxn>
              <a:cxn ang="0">
                <a:pos x="198" y="1266"/>
              </a:cxn>
              <a:cxn ang="0">
                <a:pos x="218" y="1360"/>
              </a:cxn>
              <a:cxn ang="0">
                <a:pos x="174" y="1630"/>
              </a:cxn>
              <a:cxn ang="0">
                <a:pos x="192" y="1788"/>
              </a:cxn>
              <a:cxn ang="0">
                <a:pos x="162" y="2110"/>
              </a:cxn>
              <a:cxn ang="0">
                <a:pos x="3532" y="2072"/>
              </a:cxn>
              <a:cxn ang="0">
                <a:pos x="3590" y="1962"/>
              </a:cxn>
              <a:cxn ang="0">
                <a:pos x="3602" y="1840"/>
              </a:cxn>
              <a:cxn ang="0">
                <a:pos x="3578" y="1742"/>
              </a:cxn>
            </a:cxnLst>
            <a:rect l="0" t="0" r="r" b="b"/>
            <a:pathLst>
              <a:path w="3604" h="2110">
                <a:moveTo>
                  <a:pt x="3578" y="1742"/>
                </a:moveTo>
                <a:lnTo>
                  <a:pt x="3578" y="1742"/>
                </a:lnTo>
                <a:lnTo>
                  <a:pt x="3568" y="1718"/>
                </a:lnTo>
                <a:lnTo>
                  <a:pt x="3552" y="1692"/>
                </a:lnTo>
                <a:lnTo>
                  <a:pt x="3536" y="1664"/>
                </a:lnTo>
                <a:lnTo>
                  <a:pt x="3516" y="1634"/>
                </a:lnTo>
                <a:lnTo>
                  <a:pt x="3492" y="1604"/>
                </a:lnTo>
                <a:lnTo>
                  <a:pt x="3464" y="1576"/>
                </a:lnTo>
                <a:lnTo>
                  <a:pt x="3436" y="1550"/>
                </a:lnTo>
                <a:lnTo>
                  <a:pt x="3402" y="1526"/>
                </a:lnTo>
                <a:lnTo>
                  <a:pt x="3402" y="1526"/>
                </a:lnTo>
                <a:lnTo>
                  <a:pt x="3416" y="1554"/>
                </a:lnTo>
                <a:lnTo>
                  <a:pt x="3434" y="1584"/>
                </a:lnTo>
                <a:lnTo>
                  <a:pt x="3472" y="1642"/>
                </a:lnTo>
                <a:lnTo>
                  <a:pt x="3490" y="1670"/>
                </a:lnTo>
                <a:lnTo>
                  <a:pt x="3504" y="1700"/>
                </a:lnTo>
                <a:lnTo>
                  <a:pt x="3510" y="1716"/>
                </a:lnTo>
                <a:lnTo>
                  <a:pt x="3514" y="1732"/>
                </a:lnTo>
                <a:lnTo>
                  <a:pt x="3516" y="1748"/>
                </a:lnTo>
                <a:lnTo>
                  <a:pt x="3518" y="1766"/>
                </a:lnTo>
                <a:lnTo>
                  <a:pt x="3518" y="1766"/>
                </a:lnTo>
                <a:lnTo>
                  <a:pt x="3516" y="1796"/>
                </a:lnTo>
                <a:lnTo>
                  <a:pt x="3514" y="1822"/>
                </a:lnTo>
                <a:lnTo>
                  <a:pt x="3508" y="1848"/>
                </a:lnTo>
                <a:lnTo>
                  <a:pt x="3502" y="1874"/>
                </a:lnTo>
                <a:lnTo>
                  <a:pt x="3494" y="1896"/>
                </a:lnTo>
                <a:lnTo>
                  <a:pt x="3486" y="1916"/>
                </a:lnTo>
                <a:lnTo>
                  <a:pt x="3474" y="1936"/>
                </a:lnTo>
                <a:lnTo>
                  <a:pt x="3462" y="1954"/>
                </a:lnTo>
                <a:lnTo>
                  <a:pt x="3450" y="1970"/>
                </a:lnTo>
                <a:lnTo>
                  <a:pt x="3434" y="1984"/>
                </a:lnTo>
                <a:lnTo>
                  <a:pt x="3420" y="1996"/>
                </a:lnTo>
                <a:lnTo>
                  <a:pt x="3402" y="2008"/>
                </a:lnTo>
                <a:lnTo>
                  <a:pt x="3384" y="2018"/>
                </a:lnTo>
                <a:lnTo>
                  <a:pt x="3366" y="2028"/>
                </a:lnTo>
                <a:lnTo>
                  <a:pt x="3346" y="2034"/>
                </a:lnTo>
                <a:lnTo>
                  <a:pt x="3326" y="2040"/>
                </a:lnTo>
                <a:lnTo>
                  <a:pt x="3306" y="2046"/>
                </a:lnTo>
                <a:lnTo>
                  <a:pt x="3284" y="2048"/>
                </a:lnTo>
                <a:lnTo>
                  <a:pt x="3262" y="2050"/>
                </a:lnTo>
                <a:lnTo>
                  <a:pt x="3240" y="2052"/>
                </a:lnTo>
                <a:lnTo>
                  <a:pt x="3192" y="2050"/>
                </a:lnTo>
                <a:lnTo>
                  <a:pt x="3144" y="2044"/>
                </a:lnTo>
                <a:lnTo>
                  <a:pt x="3096" y="2034"/>
                </a:lnTo>
                <a:lnTo>
                  <a:pt x="3046" y="2018"/>
                </a:lnTo>
                <a:lnTo>
                  <a:pt x="2998" y="2000"/>
                </a:lnTo>
                <a:lnTo>
                  <a:pt x="2950" y="1980"/>
                </a:lnTo>
                <a:lnTo>
                  <a:pt x="2950" y="1980"/>
                </a:lnTo>
                <a:lnTo>
                  <a:pt x="2904" y="1956"/>
                </a:lnTo>
                <a:lnTo>
                  <a:pt x="2862" y="1930"/>
                </a:lnTo>
                <a:lnTo>
                  <a:pt x="2824" y="1904"/>
                </a:lnTo>
                <a:lnTo>
                  <a:pt x="2786" y="1876"/>
                </a:lnTo>
                <a:lnTo>
                  <a:pt x="2750" y="1848"/>
                </a:lnTo>
                <a:lnTo>
                  <a:pt x="2718" y="1820"/>
                </a:lnTo>
                <a:lnTo>
                  <a:pt x="2652" y="1760"/>
                </a:lnTo>
                <a:lnTo>
                  <a:pt x="2588" y="1698"/>
                </a:lnTo>
                <a:lnTo>
                  <a:pt x="2520" y="1638"/>
                </a:lnTo>
                <a:lnTo>
                  <a:pt x="2484" y="1608"/>
                </a:lnTo>
                <a:lnTo>
                  <a:pt x="2444" y="1578"/>
                </a:lnTo>
                <a:lnTo>
                  <a:pt x="2404" y="1550"/>
                </a:lnTo>
                <a:lnTo>
                  <a:pt x="2358" y="1522"/>
                </a:lnTo>
                <a:lnTo>
                  <a:pt x="2358" y="1522"/>
                </a:lnTo>
                <a:lnTo>
                  <a:pt x="2338" y="1512"/>
                </a:lnTo>
                <a:lnTo>
                  <a:pt x="2318" y="1502"/>
                </a:lnTo>
                <a:lnTo>
                  <a:pt x="2296" y="1496"/>
                </a:lnTo>
                <a:lnTo>
                  <a:pt x="2274" y="1490"/>
                </a:lnTo>
                <a:lnTo>
                  <a:pt x="2252" y="1486"/>
                </a:lnTo>
                <a:lnTo>
                  <a:pt x="2230" y="1482"/>
                </a:lnTo>
                <a:lnTo>
                  <a:pt x="2184" y="1478"/>
                </a:lnTo>
                <a:lnTo>
                  <a:pt x="2138" y="1478"/>
                </a:lnTo>
                <a:lnTo>
                  <a:pt x="2094" y="1478"/>
                </a:lnTo>
                <a:lnTo>
                  <a:pt x="2052" y="1478"/>
                </a:lnTo>
                <a:lnTo>
                  <a:pt x="2012" y="1474"/>
                </a:lnTo>
                <a:lnTo>
                  <a:pt x="2012" y="1474"/>
                </a:lnTo>
                <a:lnTo>
                  <a:pt x="1966" y="1468"/>
                </a:lnTo>
                <a:lnTo>
                  <a:pt x="1914" y="1458"/>
                </a:lnTo>
                <a:lnTo>
                  <a:pt x="1858" y="1442"/>
                </a:lnTo>
                <a:lnTo>
                  <a:pt x="1796" y="1424"/>
                </a:lnTo>
                <a:lnTo>
                  <a:pt x="1730" y="1404"/>
                </a:lnTo>
                <a:lnTo>
                  <a:pt x="1664" y="1380"/>
                </a:lnTo>
                <a:lnTo>
                  <a:pt x="1596" y="1356"/>
                </a:lnTo>
                <a:lnTo>
                  <a:pt x="1528" y="1330"/>
                </a:lnTo>
                <a:lnTo>
                  <a:pt x="1462" y="1302"/>
                </a:lnTo>
                <a:lnTo>
                  <a:pt x="1398" y="1274"/>
                </a:lnTo>
                <a:lnTo>
                  <a:pt x="1340" y="1246"/>
                </a:lnTo>
                <a:lnTo>
                  <a:pt x="1284" y="1218"/>
                </a:lnTo>
                <a:lnTo>
                  <a:pt x="1236" y="1192"/>
                </a:lnTo>
                <a:lnTo>
                  <a:pt x="1196" y="1166"/>
                </a:lnTo>
                <a:lnTo>
                  <a:pt x="1162" y="1142"/>
                </a:lnTo>
                <a:lnTo>
                  <a:pt x="1150" y="1132"/>
                </a:lnTo>
                <a:lnTo>
                  <a:pt x="1140" y="1120"/>
                </a:lnTo>
                <a:lnTo>
                  <a:pt x="1140" y="1120"/>
                </a:lnTo>
                <a:lnTo>
                  <a:pt x="1116" y="1096"/>
                </a:lnTo>
                <a:lnTo>
                  <a:pt x="1104" y="1080"/>
                </a:lnTo>
                <a:lnTo>
                  <a:pt x="1092" y="1064"/>
                </a:lnTo>
                <a:lnTo>
                  <a:pt x="1080" y="1046"/>
                </a:lnTo>
                <a:lnTo>
                  <a:pt x="1068" y="1024"/>
                </a:lnTo>
                <a:lnTo>
                  <a:pt x="1058" y="998"/>
                </a:lnTo>
                <a:lnTo>
                  <a:pt x="1048" y="968"/>
                </a:lnTo>
                <a:lnTo>
                  <a:pt x="1048" y="968"/>
                </a:lnTo>
                <a:lnTo>
                  <a:pt x="1046" y="958"/>
                </a:lnTo>
                <a:lnTo>
                  <a:pt x="1046" y="946"/>
                </a:lnTo>
                <a:lnTo>
                  <a:pt x="1050" y="922"/>
                </a:lnTo>
                <a:lnTo>
                  <a:pt x="1052" y="896"/>
                </a:lnTo>
                <a:lnTo>
                  <a:pt x="1054" y="882"/>
                </a:lnTo>
                <a:lnTo>
                  <a:pt x="1052" y="868"/>
                </a:lnTo>
                <a:lnTo>
                  <a:pt x="1052" y="868"/>
                </a:lnTo>
                <a:lnTo>
                  <a:pt x="1050" y="850"/>
                </a:lnTo>
                <a:lnTo>
                  <a:pt x="1046" y="832"/>
                </a:lnTo>
                <a:lnTo>
                  <a:pt x="1036" y="796"/>
                </a:lnTo>
                <a:lnTo>
                  <a:pt x="1026" y="766"/>
                </a:lnTo>
                <a:lnTo>
                  <a:pt x="1022" y="754"/>
                </a:lnTo>
                <a:lnTo>
                  <a:pt x="1022" y="744"/>
                </a:lnTo>
                <a:lnTo>
                  <a:pt x="1022" y="744"/>
                </a:lnTo>
                <a:lnTo>
                  <a:pt x="1030" y="712"/>
                </a:lnTo>
                <a:lnTo>
                  <a:pt x="1036" y="678"/>
                </a:lnTo>
                <a:lnTo>
                  <a:pt x="1042" y="646"/>
                </a:lnTo>
                <a:lnTo>
                  <a:pt x="1050" y="612"/>
                </a:lnTo>
                <a:lnTo>
                  <a:pt x="1050" y="612"/>
                </a:lnTo>
                <a:lnTo>
                  <a:pt x="990" y="486"/>
                </a:lnTo>
                <a:lnTo>
                  <a:pt x="990" y="486"/>
                </a:lnTo>
                <a:lnTo>
                  <a:pt x="984" y="456"/>
                </a:lnTo>
                <a:lnTo>
                  <a:pt x="980" y="426"/>
                </a:lnTo>
                <a:lnTo>
                  <a:pt x="978" y="364"/>
                </a:lnTo>
                <a:lnTo>
                  <a:pt x="978" y="298"/>
                </a:lnTo>
                <a:lnTo>
                  <a:pt x="976" y="266"/>
                </a:lnTo>
                <a:lnTo>
                  <a:pt x="972" y="234"/>
                </a:lnTo>
                <a:lnTo>
                  <a:pt x="968" y="202"/>
                </a:lnTo>
                <a:lnTo>
                  <a:pt x="960" y="170"/>
                </a:lnTo>
                <a:lnTo>
                  <a:pt x="948" y="140"/>
                </a:lnTo>
                <a:lnTo>
                  <a:pt x="934" y="112"/>
                </a:lnTo>
                <a:lnTo>
                  <a:pt x="926" y="98"/>
                </a:lnTo>
                <a:lnTo>
                  <a:pt x="916" y="86"/>
                </a:lnTo>
                <a:lnTo>
                  <a:pt x="904" y="72"/>
                </a:lnTo>
                <a:lnTo>
                  <a:pt x="892" y="60"/>
                </a:lnTo>
                <a:lnTo>
                  <a:pt x="878" y="50"/>
                </a:lnTo>
                <a:lnTo>
                  <a:pt x="862" y="38"/>
                </a:lnTo>
                <a:lnTo>
                  <a:pt x="844" y="28"/>
                </a:lnTo>
                <a:lnTo>
                  <a:pt x="826" y="18"/>
                </a:lnTo>
                <a:lnTo>
                  <a:pt x="826" y="18"/>
                </a:lnTo>
                <a:lnTo>
                  <a:pt x="796" y="10"/>
                </a:lnTo>
                <a:lnTo>
                  <a:pt x="764" y="4"/>
                </a:lnTo>
                <a:lnTo>
                  <a:pt x="734" y="2"/>
                </a:lnTo>
                <a:lnTo>
                  <a:pt x="702" y="0"/>
                </a:lnTo>
                <a:lnTo>
                  <a:pt x="668" y="4"/>
                </a:lnTo>
                <a:lnTo>
                  <a:pt x="636" y="8"/>
                </a:lnTo>
                <a:lnTo>
                  <a:pt x="602" y="14"/>
                </a:lnTo>
                <a:lnTo>
                  <a:pt x="568" y="22"/>
                </a:lnTo>
                <a:lnTo>
                  <a:pt x="568" y="22"/>
                </a:lnTo>
                <a:lnTo>
                  <a:pt x="532" y="24"/>
                </a:lnTo>
                <a:lnTo>
                  <a:pt x="496" y="24"/>
                </a:lnTo>
                <a:lnTo>
                  <a:pt x="460" y="26"/>
                </a:lnTo>
                <a:lnTo>
                  <a:pt x="424" y="28"/>
                </a:lnTo>
                <a:lnTo>
                  <a:pt x="424" y="28"/>
                </a:lnTo>
                <a:lnTo>
                  <a:pt x="398" y="46"/>
                </a:lnTo>
                <a:lnTo>
                  <a:pt x="380" y="64"/>
                </a:lnTo>
                <a:lnTo>
                  <a:pt x="360" y="80"/>
                </a:lnTo>
                <a:lnTo>
                  <a:pt x="336" y="98"/>
                </a:lnTo>
                <a:lnTo>
                  <a:pt x="336" y="98"/>
                </a:lnTo>
                <a:lnTo>
                  <a:pt x="306" y="100"/>
                </a:lnTo>
                <a:lnTo>
                  <a:pt x="268" y="100"/>
                </a:lnTo>
                <a:lnTo>
                  <a:pt x="178" y="98"/>
                </a:lnTo>
                <a:lnTo>
                  <a:pt x="134" y="98"/>
                </a:lnTo>
                <a:lnTo>
                  <a:pt x="96" y="102"/>
                </a:lnTo>
                <a:lnTo>
                  <a:pt x="80" y="104"/>
                </a:lnTo>
                <a:lnTo>
                  <a:pt x="68" y="106"/>
                </a:lnTo>
                <a:lnTo>
                  <a:pt x="58" y="110"/>
                </a:lnTo>
                <a:lnTo>
                  <a:pt x="50" y="116"/>
                </a:lnTo>
                <a:lnTo>
                  <a:pt x="50" y="116"/>
                </a:lnTo>
                <a:lnTo>
                  <a:pt x="32" y="156"/>
                </a:lnTo>
                <a:lnTo>
                  <a:pt x="18" y="194"/>
                </a:lnTo>
                <a:lnTo>
                  <a:pt x="10" y="228"/>
                </a:lnTo>
                <a:lnTo>
                  <a:pt x="4" y="258"/>
                </a:lnTo>
                <a:lnTo>
                  <a:pt x="0" y="286"/>
                </a:lnTo>
                <a:lnTo>
                  <a:pt x="2" y="310"/>
                </a:lnTo>
                <a:lnTo>
                  <a:pt x="8" y="332"/>
                </a:lnTo>
                <a:lnTo>
                  <a:pt x="16" y="352"/>
                </a:lnTo>
                <a:lnTo>
                  <a:pt x="26" y="370"/>
                </a:lnTo>
                <a:lnTo>
                  <a:pt x="40" y="386"/>
                </a:lnTo>
                <a:lnTo>
                  <a:pt x="58" y="400"/>
                </a:lnTo>
                <a:lnTo>
                  <a:pt x="76" y="412"/>
                </a:lnTo>
                <a:lnTo>
                  <a:pt x="100" y="422"/>
                </a:lnTo>
                <a:lnTo>
                  <a:pt x="124" y="432"/>
                </a:lnTo>
                <a:lnTo>
                  <a:pt x="150" y="440"/>
                </a:lnTo>
                <a:lnTo>
                  <a:pt x="180" y="448"/>
                </a:lnTo>
                <a:lnTo>
                  <a:pt x="180" y="448"/>
                </a:lnTo>
                <a:lnTo>
                  <a:pt x="222" y="466"/>
                </a:lnTo>
                <a:lnTo>
                  <a:pt x="260" y="486"/>
                </a:lnTo>
                <a:lnTo>
                  <a:pt x="296" y="506"/>
                </a:lnTo>
                <a:lnTo>
                  <a:pt x="332" y="524"/>
                </a:lnTo>
                <a:lnTo>
                  <a:pt x="332" y="524"/>
                </a:lnTo>
                <a:lnTo>
                  <a:pt x="338" y="558"/>
                </a:lnTo>
                <a:lnTo>
                  <a:pt x="338" y="558"/>
                </a:lnTo>
                <a:lnTo>
                  <a:pt x="310" y="616"/>
                </a:lnTo>
                <a:lnTo>
                  <a:pt x="280" y="672"/>
                </a:lnTo>
                <a:lnTo>
                  <a:pt x="250" y="726"/>
                </a:lnTo>
                <a:lnTo>
                  <a:pt x="220" y="784"/>
                </a:lnTo>
                <a:lnTo>
                  <a:pt x="220" y="784"/>
                </a:lnTo>
                <a:lnTo>
                  <a:pt x="222" y="792"/>
                </a:lnTo>
                <a:lnTo>
                  <a:pt x="226" y="802"/>
                </a:lnTo>
                <a:lnTo>
                  <a:pt x="234" y="820"/>
                </a:lnTo>
                <a:lnTo>
                  <a:pt x="236" y="830"/>
                </a:lnTo>
                <a:lnTo>
                  <a:pt x="238" y="840"/>
                </a:lnTo>
                <a:lnTo>
                  <a:pt x="238" y="848"/>
                </a:lnTo>
                <a:lnTo>
                  <a:pt x="236" y="856"/>
                </a:lnTo>
                <a:lnTo>
                  <a:pt x="236" y="856"/>
                </a:lnTo>
                <a:lnTo>
                  <a:pt x="226" y="880"/>
                </a:lnTo>
                <a:lnTo>
                  <a:pt x="216" y="908"/>
                </a:lnTo>
                <a:lnTo>
                  <a:pt x="210" y="938"/>
                </a:lnTo>
                <a:lnTo>
                  <a:pt x="206" y="970"/>
                </a:lnTo>
                <a:lnTo>
                  <a:pt x="204" y="1006"/>
                </a:lnTo>
                <a:lnTo>
                  <a:pt x="206" y="1042"/>
                </a:lnTo>
                <a:lnTo>
                  <a:pt x="210" y="1080"/>
                </a:lnTo>
                <a:lnTo>
                  <a:pt x="218" y="1118"/>
                </a:lnTo>
                <a:lnTo>
                  <a:pt x="218" y="1118"/>
                </a:lnTo>
                <a:lnTo>
                  <a:pt x="220" y="1132"/>
                </a:lnTo>
                <a:lnTo>
                  <a:pt x="218" y="1144"/>
                </a:lnTo>
                <a:lnTo>
                  <a:pt x="218" y="1156"/>
                </a:lnTo>
                <a:lnTo>
                  <a:pt x="214" y="1168"/>
                </a:lnTo>
                <a:lnTo>
                  <a:pt x="208" y="1192"/>
                </a:lnTo>
                <a:lnTo>
                  <a:pt x="202" y="1216"/>
                </a:lnTo>
                <a:lnTo>
                  <a:pt x="202" y="1216"/>
                </a:lnTo>
                <a:lnTo>
                  <a:pt x="198" y="1232"/>
                </a:lnTo>
                <a:lnTo>
                  <a:pt x="198" y="1248"/>
                </a:lnTo>
                <a:lnTo>
                  <a:pt x="198" y="1266"/>
                </a:lnTo>
                <a:lnTo>
                  <a:pt x="200" y="1284"/>
                </a:lnTo>
                <a:lnTo>
                  <a:pt x="202" y="1302"/>
                </a:lnTo>
                <a:lnTo>
                  <a:pt x="206" y="1320"/>
                </a:lnTo>
                <a:lnTo>
                  <a:pt x="218" y="1360"/>
                </a:lnTo>
                <a:lnTo>
                  <a:pt x="218" y="1360"/>
                </a:lnTo>
                <a:lnTo>
                  <a:pt x="206" y="1428"/>
                </a:lnTo>
                <a:lnTo>
                  <a:pt x="196" y="1494"/>
                </a:lnTo>
                <a:lnTo>
                  <a:pt x="186" y="1562"/>
                </a:lnTo>
                <a:lnTo>
                  <a:pt x="174" y="1630"/>
                </a:lnTo>
                <a:lnTo>
                  <a:pt x="174" y="1630"/>
                </a:lnTo>
                <a:lnTo>
                  <a:pt x="174" y="1664"/>
                </a:lnTo>
                <a:lnTo>
                  <a:pt x="176" y="1696"/>
                </a:lnTo>
                <a:lnTo>
                  <a:pt x="180" y="1726"/>
                </a:lnTo>
                <a:lnTo>
                  <a:pt x="186" y="1758"/>
                </a:lnTo>
                <a:lnTo>
                  <a:pt x="192" y="1788"/>
                </a:lnTo>
                <a:lnTo>
                  <a:pt x="200" y="1818"/>
                </a:lnTo>
                <a:lnTo>
                  <a:pt x="220" y="1876"/>
                </a:lnTo>
                <a:lnTo>
                  <a:pt x="220" y="1876"/>
                </a:lnTo>
                <a:lnTo>
                  <a:pt x="162" y="2110"/>
                </a:lnTo>
                <a:lnTo>
                  <a:pt x="162" y="2110"/>
                </a:lnTo>
                <a:lnTo>
                  <a:pt x="162" y="2110"/>
                </a:lnTo>
                <a:lnTo>
                  <a:pt x="3496" y="2110"/>
                </a:lnTo>
                <a:lnTo>
                  <a:pt x="3496" y="2110"/>
                </a:lnTo>
                <a:lnTo>
                  <a:pt x="3514" y="2092"/>
                </a:lnTo>
                <a:lnTo>
                  <a:pt x="3532" y="2072"/>
                </a:lnTo>
                <a:lnTo>
                  <a:pt x="3546" y="2052"/>
                </a:lnTo>
                <a:lnTo>
                  <a:pt x="3560" y="2030"/>
                </a:lnTo>
                <a:lnTo>
                  <a:pt x="3572" y="2008"/>
                </a:lnTo>
                <a:lnTo>
                  <a:pt x="3582" y="1984"/>
                </a:lnTo>
                <a:lnTo>
                  <a:pt x="3590" y="1962"/>
                </a:lnTo>
                <a:lnTo>
                  <a:pt x="3596" y="1938"/>
                </a:lnTo>
                <a:lnTo>
                  <a:pt x="3600" y="1914"/>
                </a:lnTo>
                <a:lnTo>
                  <a:pt x="3604" y="1888"/>
                </a:lnTo>
                <a:lnTo>
                  <a:pt x="3604" y="1864"/>
                </a:lnTo>
                <a:lnTo>
                  <a:pt x="3602" y="1840"/>
                </a:lnTo>
                <a:lnTo>
                  <a:pt x="3600" y="1814"/>
                </a:lnTo>
                <a:lnTo>
                  <a:pt x="3594" y="1790"/>
                </a:lnTo>
                <a:lnTo>
                  <a:pt x="3588" y="1766"/>
                </a:lnTo>
                <a:lnTo>
                  <a:pt x="3578" y="1742"/>
                </a:lnTo>
                <a:lnTo>
                  <a:pt x="3578" y="1742"/>
                </a:lnTo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</p:sp>
      <p:sp>
        <p:nvSpPr>
          <p:cNvPr id="60" name="타원 59"/>
          <p:cNvSpPr/>
          <p:nvPr/>
        </p:nvSpPr>
        <p:spPr>
          <a:xfrm>
            <a:off x="571472" y="5072074"/>
            <a:ext cx="1143024" cy="1143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타원 60"/>
          <p:cNvSpPr/>
          <p:nvPr/>
        </p:nvSpPr>
        <p:spPr>
          <a:xfrm>
            <a:off x="1571604" y="5214950"/>
            <a:ext cx="439640" cy="439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타원 61"/>
          <p:cNvSpPr/>
          <p:nvPr/>
        </p:nvSpPr>
        <p:spPr>
          <a:xfrm>
            <a:off x="1718076" y="5647174"/>
            <a:ext cx="979746" cy="979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타원 64"/>
          <p:cNvSpPr/>
          <p:nvPr/>
        </p:nvSpPr>
        <p:spPr>
          <a:xfrm>
            <a:off x="5000628" y="4357694"/>
            <a:ext cx="527844" cy="527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타원 65"/>
          <p:cNvSpPr/>
          <p:nvPr/>
        </p:nvSpPr>
        <p:spPr>
          <a:xfrm>
            <a:off x="4027182" y="4170066"/>
            <a:ext cx="386268" cy="386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8" name="그룹 67"/>
          <p:cNvGrpSpPr/>
          <p:nvPr/>
        </p:nvGrpSpPr>
        <p:grpSpPr>
          <a:xfrm rot="0">
            <a:off x="2714612" y="4643446"/>
            <a:ext cx="6143668" cy="1979384"/>
            <a:chOff x="2714612" y="4643446"/>
            <a:chExt cx="6143668" cy="1979384"/>
          </a:xfrm>
        </p:grpSpPr>
        <p:sp>
          <p:nvSpPr>
            <p:cNvPr id="69" name="Freeform 5"/>
            <p:cNvSpPr/>
            <p:nvPr/>
          </p:nvSpPr>
          <p:spPr>
            <a:xfrm>
              <a:off x="2714612" y="4643446"/>
              <a:ext cx="6143668" cy="1546983"/>
            </a:xfrm>
            <a:custGeom>
              <a:avLst/>
              <a:gdLst/>
              <a:cxnLst>
                <a:cxn ang="0">
                  <a:pos x="5078" y="528"/>
                </a:cxn>
                <a:cxn ang="0">
                  <a:pos x="5006" y="654"/>
                </a:cxn>
                <a:cxn ang="0">
                  <a:pos x="4814" y="1044"/>
                </a:cxn>
                <a:cxn ang="0">
                  <a:pos x="4732" y="1220"/>
                </a:cxn>
                <a:cxn ang="0">
                  <a:pos x="4604" y="1496"/>
                </a:cxn>
                <a:cxn ang="0">
                  <a:pos x="4516" y="1648"/>
                </a:cxn>
                <a:cxn ang="0">
                  <a:pos x="4448" y="1724"/>
                </a:cxn>
                <a:cxn ang="0">
                  <a:pos x="4388" y="1770"/>
                </a:cxn>
                <a:cxn ang="0">
                  <a:pos x="4318" y="1806"/>
                </a:cxn>
                <a:cxn ang="0">
                  <a:pos x="4236" y="1836"/>
                </a:cxn>
                <a:cxn ang="0">
                  <a:pos x="4172" y="1850"/>
                </a:cxn>
                <a:cxn ang="0">
                  <a:pos x="3912" y="1884"/>
                </a:cxn>
                <a:cxn ang="0">
                  <a:pos x="3452" y="1918"/>
                </a:cxn>
                <a:cxn ang="0">
                  <a:pos x="2896" y="1940"/>
                </a:cxn>
                <a:cxn ang="0">
                  <a:pos x="2316" y="1950"/>
                </a:cxn>
                <a:cxn ang="0">
                  <a:pos x="1780" y="1944"/>
                </a:cxn>
                <a:cxn ang="0">
                  <a:pos x="1548" y="1936"/>
                </a:cxn>
                <a:cxn ang="0">
                  <a:pos x="1352" y="1916"/>
                </a:cxn>
                <a:cxn ang="0">
                  <a:pos x="1188" y="1886"/>
                </a:cxn>
                <a:cxn ang="0">
                  <a:pos x="1050" y="1844"/>
                </a:cxn>
                <a:cxn ang="0">
                  <a:pos x="938" y="1794"/>
                </a:cxn>
                <a:cxn ang="0">
                  <a:pos x="848" y="1736"/>
                </a:cxn>
                <a:cxn ang="0">
                  <a:pos x="776" y="1670"/>
                </a:cxn>
                <a:cxn ang="0">
                  <a:pos x="718" y="1598"/>
                </a:cxn>
                <a:cxn ang="0">
                  <a:pos x="658" y="1492"/>
                </a:cxn>
                <a:cxn ang="0">
                  <a:pos x="590" y="1324"/>
                </a:cxn>
                <a:cxn ang="0">
                  <a:pos x="522" y="1152"/>
                </a:cxn>
                <a:cxn ang="0">
                  <a:pos x="390" y="868"/>
                </a:cxn>
                <a:cxn ang="0">
                  <a:pos x="162" y="424"/>
                </a:cxn>
                <a:cxn ang="0">
                  <a:pos x="22" y="172"/>
                </a:cxn>
                <a:cxn ang="0">
                  <a:pos x="4" y="118"/>
                </a:cxn>
                <a:cxn ang="0">
                  <a:pos x="2" y="62"/>
                </a:cxn>
                <a:cxn ang="0">
                  <a:pos x="14" y="28"/>
                </a:cxn>
                <a:cxn ang="0">
                  <a:pos x="36" y="1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90" y="20"/>
                </a:cxn>
                <a:cxn ang="0">
                  <a:pos x="372" y="68"/>
                </a:cxn>
                <a:cxn ang="0">
                  <a:pos x="882" y="184"/>
                </a:cxn>
                <a:cxn ang="0">
                  <a:pos x="1594" y="318"/>
                </a:cxn>
                <a:cxn ang="0">
                  <a:pos x="2128" y="398"/>
                </a:cxn>
                <a:cxn ang="0">
                  <a:pos x="2542" y="444"/>
                </a:cxn>
                <a:cxn ang="0">
                  <a:pos x="2952" y="476"/>
                </a:cxn>
                <a:cxn ang="0">
                  <a:pos x="3346" y="484"/>
                </a:cxn>
                <a:cxn ang="0">
                  <a:pos x="3710" y="468"/>
                </a:cxn>
                <a:cxn ang="0">
                  <a:pos x="4302" y="416"/>
                </a:cxn>
                <a:cxn ang="0">
                  <a:pos x="4712" y="392"/>
                </a:cxn>
                <a:cxn ang="0">
                  <a:pos x="4964" y="394"/>
                </a:cxn>
                <a:cxn ang="0">
                  <a:pos x="5040" y="406"/>
                </a:cxn>
                <a:cxn ang="0">
                  <a:pos x="5084" y="424"/>
                </a:cxn>
                <a:cxn ang="0">
                  <a:pos x="5104" y="452"/>
                </a:cxn>
                <a:cxn ang="0">
                  <a:pos x="5100" y="488"/>
                </a:cxn>
                <a:cxn ang="0">
                  <a:pos x="5086" y="516"/>
                </a:cxn>
              </a:cxnLst>
              <a:rect l="0" t="0" r="r" b="b"/>
              <a:pathLst>
                <a:path w="5104" h="1950">
                  <a:moveTo>
                    <a:pt x="5086" y="516"/>
                  </a:moveTo>
                  <a:lnTo>
                    <a:pt x="5086" y="516"/>
                  </a:lnTo>
                  <a:lnTo>
                    <a:pt x="5078" y="528"/>
                  </a:lnTo>
                  <a:lnTo>
                    <a:pt x="5064" y="550"/>
                  </a:lnTo>
                  <a:lnTo>
                    <a:pt x="5040" y="590"/>
                  </a:lnTo>
                  <a:lnTo>
                    <a:pt x="5006" y="654"/>
                  </a:lnTo>
                  <a:lnTo>
                    <a:pt x="4958" y="748"/>
                  </a:lnTo>
                  <a:lnTo>
                    <a:pt x="4894" y="876"/>
                  </a:lnTo>
                  <a:lnTo>
                    <a:pt x="4814" y="1044"/>
                  </a:lnTo>
                  <a:lnTo>
                    <a:pt x="4814" y="1044"/>
                  </a:lnTo>
                  <a:lnTo>
                    <a:pt x="4772" y="1134"/>
                  </a:lnTo>
                  <a:lnTo>
                    <a:pt x="4732" y="1220"/>
                  </a:lnTo>
                  <a:lnTo>
                    <a:pt x="4666" y="1370"/>
                  </a:lnTo>
                  <a:lnTo>
                    <a:pt x="4634" y="1436"/>
                  </a:lnTo>
                  <a:lnTo>
                    <a:pt x="4604" y="1496"/>
                  </a:lnTo>
                  <a:lnTo>
                    <a:pt x="4576" y="1552"/>
                  </a:lnTo>
                  <a:lnTo>
                    <a:pt x="4546" y="1602"/>
                  </a:lnTo>
                  <a:lnTo>
                    <a:pt x="4516" y="1648"/>
                  </a:lnTo>
                  <a:lnTo>
                    <a:pt x="4482" y="1688"/>
                  </a:lnTo>
                  <a:lnTo>
                    <a:pt x="4466" y="1706"/>
                  </a:lnTo>
                  <a:lnTo>
                    <a:pt x="4448" y="1724"/>
                  </a:lnTo>
                  <a:lnTo>
                    <a:pt x="4428" y="1740"/>
                  </a:lnTo>
                  <a:lnTo>
                    <a:pt x="4410" y="1756"/>
                  </a:lnTo>
                  <a:lnTo>
                    <a:pt x="4388" y="1770"/>
                  </a:lnTo>
                  <a:lnTo>
                    <a:pt x="4366" y="1784"/>
                  </a:lnTo>
                  <a:lnTo>
                    <a:pt x="4344" y="1796"/>
                  </a:lnTo>
                  <a:lnTo>
                    <a:pt x="4318" y="1806"/>
                  </a:lnTo>
                  <a:lnTo>
                    <a:pt x="4292" y="1818"/>
                  </a:lnTo>
                  <a:lnTo>
                    <a:pt x="4266" y="1826"/>
                  </a:lnTo>
                  <a:lnTo>
                    <a:pt x="4236" y="1836"/>
                  </a:lnTo>
                  <a:lnTo>
                    <a:pt x="4206" y="1844"/>
                  </a:lnTo>
                  <a:lnTo>
                    <a:pt x="4206" y="1844"/>
                  </a:lnTo>
                  <a:lnTo>
                    <a:pt x="4172" y="1850"/>
                  </a:lnTo>
                  <a:lnTo>
                    <a:pt x="4130" y="1858"/>
                  </a:lnTo>
                  <a:lnTo>
                    <a:pt x="4032" y="1872"/>
                  </a:lnTo>
                  <a:lnTo>
                    <a:pt x="3912" y="1884"/>
                  </a:lnTo>
                  <a:lnTo>
                    <a:pt x="3774" y="1896"/>
                  </a:lnTo>
                  <a:lnTo>
                    <a:pt x="3618" y="1908"/>
                  </a:lnTo>
                  <a:lnTo>
                    <a:pt x="3452" y="1918"/>
                  </a:lnTo>
                  <a:lnTo>
                    <a:pt x="3274" y="1926"/>
                  </a:lnTo>
                  <a:lnTo>
                    <a:pt x="3088" y="1934"/>
                  </a:lnTo>
                  <a:lnTo>
                    <a:pt x="2896" y="1940"/>
                  </a:lnTo>
                  <a:lnTo>
                    <a:pt x="2702" y="1944"/>
                  </a:lnTo>
                  <a:lnTo>
                    <a:pt x="2508" y="1948"/>
                  </a:lnTo>
                  <a:lnTo>
                    <a:pt x="2316" y="1950"/>
                  </a:lnTo>
                  <a:lnTo>
                    <a:pt x="2128" y="1950"/>
                  </a:lnTo>
                  <a:lnTo>
                    <a:pt x="1948" y="1948"/>
                  </a:lnTo>
                  <a:lnTo>
                    <a:pt x="1780" y="1944"/>
                  </a:lnTo>
                  <a:lnTo>
                    <a:pt x="1622" y="1940"/>
                  </a:lnTo>
                  <a:lnTo>
                    <a:pt x="1622" y="1940"/>
                  </a:lnTo>
                  <a:lnTo>
                    <a:pt x="1548" y="1936"/>
                  </a:lnTo>
                  <a:lnTo>
                    <a:pt x="1480" y="1930"/>
                  </a:lnTo>
                  <a:lnTo>
                    <a:pt x="1414" y="1924"/>
                  </a:lnTo>
                  <a:lnTo>
                    <a:pt x="1352" y="1916"/>
                  </a:lnTo>
                  <a:lnTo>
                    <a:pt x="1294" y="1908"/>
                  </a:lnTo>
                  <a:lnTo>
                    <a:pt x="1240" y="1898"/>
                  </a:lnTo>
                  <a:lnTo>
                    <a:pt x="1188" y="1886"/>
                  </a:lnTo>
                  <a:lnTo>
                    <a:pt x="1138" y="1874"/>
                  </a:lnTo>
                  <a:lnTo>
                    <a:pt x="1094" y="1860"/>
                  </a:lnTo>
                  <a:lnTo>
                    <a:pt x="1050" y="1844"/>
                  </a:lnTo>
                  <a:lnTo>
                    <a:pt x="1010" y="1828"/>
                  </a:lnTo>
                  <a:lnTo>
                    <a:pt x="974" y="1812"/>
                  </a:lnTo>
                  <a:lnTo>
                    <a:pt x="938" y="1794"/>
                  </a:lnTo>
                  <a:lnTo>
                    <a:pt x="906" y="1776"/>
                  </a:lnTo>
                  <a:lnTo>
                    <a:pt x="876" y="1756"/>
                  </a:lnTo>
                  <a:lnTo>
                    <a:pt x="848" y="1736"/>
                  </a:lnTo>
                  <a:lnTo>
                    <a:pt x="822" y="1714"/>
                  </a:lnTo>
                  <a:lnTo>
                    <a:pt x="798" y="1692"/>
                  </a:lnTo>
                  <a:lnTo>
                    <a:pt x="776" y="1670"/>
                  </a:lnTo>
                  <a:lnTo>
                    <a:pt x="754" y="1646"/>
                  </a:lnTo>
                  <a:lnTo>
                    <a:pt x="736" y="1622"/>
                  </a:lnTo>
                  <a:lnTo>
                    <a:pt x="718" y="1598"/>
                  </a:lnTo>
                  <a:lnTo>
                    <a:pt x="700" y="1572"/>
                  </a:lnTo>
                  <a:lnTo>
                    <a:pt x="686" y="1546"/>
                  </a:lnTo>
                  <a:lnTo>
                    <a:pt x="658" y="1492"/>
                  </a:lnTo>
                  <a:lnTo>
                    <a:pt x="634" y="1438"/>
                  </a:lnTo>
                  <a:lnTo>
                    <a:pt x="612" y="1380"/>
                  </a:lnTo>
                  <a:lnTo>
                    <a:pt x="590" y="1324"/>
                  </a:lnTo>
                  <a:lnTo>
                    <a:pt x="590" y="1324"/>
                  </a:lnTo>
                  <a:lnTo>
                    <a:pt x="558" y="1240"/>
                  </a:lnTo>
                  <a:lnTo>
                    <a:pt x="522" y="1152"/>
                  </a:lnTo>
                  <a:lnTo>
                    <a:pt x="482" y="1060"/>
                  </a:lnTo>
                  <a:lnTo>
                    <a:pt x="438" y="964"/>
                  </a:lnTo>
                  <a:lnTo>
                    <a:pt x="390" y="868"/>
                  </a:lnTo>
                  <a:lnTo>
                    <a:pt x="344" y="772"/>
                  </a:lnTo>
                  <a:lnTo>
                    <a:pt x="250" y="588"/>
                  </a:lnTo>
                  <a:lnTo>
                    <a:pt x="162" y="424"/>
                  </a:lnTo>
                  <a:lnTo>
                    <a:pt x="90" y="29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8" y="162"/>
                  </a:lnTo>
                  <a:lnTo>
                    <a:pt x="8" y="136"/>
                  </a:lnTo>
                  <a:lnTo>
                    <a:pt x="4" y="118"/>
                  </a:lnTo>
                  <a:lnTo>
                    <a:pt x="2" y="100"/>
                  </a:lnTo>
                  <a:lnTo>
                    <a:pt x="0" y="82"/>
                  </a:lnTo>
                  <a:lnTo>
                    <a:pt x="2" y="62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4" y="28"/>
                  </a:lnTo>
                  <a:lnTo>
                    <a:pt x="20" y="22"/>
                  </a:lnTo>
                  <a:lnTo>
                    <a:pt x="26" y="16"/>
                  </a:lnTo>
                  <a:lnTo>
                    <a:pt x="36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22" y="2"/>
                  </a:lnTo>
                  <a:lnTo>
                    <a:pt x="142" y="6"/>
                  </a:lnTo>
                  <a:lnTo>
                    <a:pt x="164" y="12"/>
                  </a:lnTo>
                  <a:lnTo>
                    <a:pt x="190" y="20"/>
                  </a:lnTo>
                  <a:lnTo>
                    <a:pt x="190" y="20"/>
                  </a:lnTo>
                  <a:lnTo>
                    <a:pt x="262" y="40"/>
                  </a:lnTo>
                  <a:lnTo>
                    <a:pt x="372" y="68"/>
                  </a:lnTo>
                  <a:lnTo>
                    <a:pt x="514" y="104"/>
                  </a:lnTo>
                  <a:lnTo>
                    <a:pt x="684" y="142"/>
                  </a:lnTo>
                  <a:lnTo>
                    <a:pt x="882" y="184"/>
                  </a:lnTo>
                  <a:lnTo>
                    <a:pt x="1102" y="230"/>
                  </a:lnTo>
                  <a:lnTo>
                    <a:pt x="1340" y="274"/>
                  </a:lnTo>
                  <a:lnTo>
                    <a:pt x="1594" y="318"/>
                  </a:lnTo>
                  <a:lnTo>
                    <a:pt x="1858" y="360"/>
                  </a:lnTo>
                  <a:lnTo>
                    <a:pt x="1992" y="380"/>
                  </a:lnTo>
                  <a:lnTo>
                    <a:pt x="2128" y="398"/>
                  </a:lnTo>
                  <a:lnTo>
                    <a:pt x="2266" y="416"/>
                  </a:lnTo>
                  <a:lnTo>
                    <a:pt x="2404" y="430"/>
                  </a:lnTo>
                  <a:lnTo>
                    <a:pt x="2542" y="444"/>
                  </a:lnTo>
                  <a:lnTo>
                    <a:pt x="2680" y="458"/>
                  </a:lnTo>
                  <a:lnTo>
                    <a:pt x="2816" y="468"/>
                  </a:lnTo>
                  <a:lnTo>
                    <a:pt x="2952" y="476"/>
                  </a:lnTo>
                  <a:lnTo>
                    <a:pt x="3086" y="480"/>
                  </a:lnTo>
                  <a:lnTo>
                    <a:pt x="3216" y="484"/>
                  </a:lnTo>
                  <a:lnTo>
                    <a:pt x="3346" y="484"/>
                  </a:lnTo>
                  <a:lnTo>
                    <a:pt x="3470" y="482"/>
                  </a:lnTo>
                  <a:lnTo>
                    <a:pt x="3592" y="476"/>
                  </a:lnTo>
                  <a:lnTo>
                    <a:pt x="3710" y="468"/>
                  </a:lnTo>
                  <a:lnTo>
                    <a:pt x="3710" y="468"/>
                  </a:lnTo>
                  <a:lnTo>
                    <a:pt x="4126" y="430"/>
                  </a:lnTo>
                  <a:lnTo>
                    <a:pt x="4302" y="416"/>
                  </a:lnTo>
                  <a:lnTo>
                    <a:pt x="4458" y="406"/>
                  </a:lnTo>
                  <a:lnTo>
                    <a:pt x="4594" y="396"/>
                  </a:lnTo>
                  <a:lnTo>
                    <a:pt x="4712" y="392"/>
                  </a:lnTo>
                  <a:lnTo>
                    <a:pt x="4812" y="388"/>
                  </a:lnTo>
                  <a:lnTo>
                    <a:pt x="4896" y="390"/>
                  </a:lnTo>
                  <a:lnTo>
                    <a:pt x="4964" y="394"/>
                  </a:lnTo>
                  <a:lnTo>
                    <a:pt x="4992" y="396"/>
                  </a:lnTo>
                  <a:lnTo>
                    <a:pt x="5018" y="400"/>
                  </a:lnTo>
                  <a:lnTo>
                    <a:pt x="5040" y="406"/>
                  </a:lnTo>
                  <a:lnTo>
                    <a:pt x="5058" y="410"/>
                  </a:lnTo>
                  <a:lnTo>
                    <a:pt x="5072" y="418"/>
                  </a:lnTo>
                  <a:lnTo>
                    <a:pt x="5084" y="424"/>
                  </a:lnTo>
                  <a:lnTo>
                    <a:pt x="5094" y="432"/>
                  </a:lnTo>
                  <a:lnTo>
                    <a:pt x="5100" y="442"/>
                  </a:lnTo>
                  <a:lnTo>
                    <a:pt x="5104" y="452"/>
                  </a:lnTo>
                  <a:lnTo>
                    <a:pt x="5104" y="462"/>
                  </a:lnTo>
                  <a:lnTo>
                    <a:pt x="5104" y="474"/>
                  </a:lnTo>
                  <a:lnTo>
                    <a:pt x="5100" y="488"/>
                  </a:lnTo>
                  <a:lnTo>
                    <a:pt x="5094" y="500"/>
                  </a:lnTo>
                  <a:lnTo>
                    <a:pt x="5086" y="516"/>
                  </a:lnTo>
                  <a:lnTo>
                    <a:pt x="5086" y="516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noFill/>
              <a:round/>
            </a:ln>
          </p:spPr>
        </p:sp>
        <p:sp>
          <p:nvSpPr>
            <p:cNvPr id="70" name="Freeform 6"/>
            <p:cNvSpPr/>
            <p:nvPr/>
          </p:nvSpPr>
          <p:spPr>
            <a:xfrm>
              <a:off x="3643306" y="5770799"/>
              <a:ext cx="531527" cy="852031"/>
            </a:xfrm>
            <a:custGeom>
              <a:avLst/>
              <a:gdLst/>
              <a:cxnLst>
                <a:cxn ang="0">
                  <a:pos x="670" y="434"/>
                </a:cxn>
                <a:cxn ang="0">
                  <a:pos x="620" y="518"/>
                </a:cxn>
                <a:cxn ang="0">
                  <a:pos x="558" y="634"/>
                </a:cxn>
                <a:cxn ang="0">
                  <a:pos x="514" y="732"/>
                </a:cxn>
                <a:cxn ang="0">
                  <a:pos x="494" y="796"/>
                </a:cxn>
                <a:cxn ang="0">
                  <a:pos x="486" y="826"/>
                </a:cxn>
                <a:cxn ang="0">
                  <a:pos x="472" y="880"/>
                </a:cxn>
                <a:cxn ang="0">
                  <a:pos x="454" y="928"/>
                </a:cxn>
                <a:cxn ang="0">
                  <a:pos x="432" y="970"/>
                </a:cxn>
                <a:cxn ang="0">
                  <a:pos x="406" y="1006"/>
                </a:cxn>
                <a:cxn ang="0">
                  <a:pos x="376" y="1036"/>
                </a:cxn>
                <a:cxn ang="0">
                  <a:pos x="344" y="1056"/>
                </a:cxn>
                <a:cxn ang="0">
                  <a:pos x="308" y="1068"/>
                </a:cxn>
                <a:cxn ang="0">
                  <a:pos x="270" y="1074"/>
                </a:cxn>
                <a:cxn ang="0">
                  <a:pos x="252" y="1072"/>
                </a:cxn>
                <a:cxn ang="0">
                  <a:pos x="218" y="1066"/>
                </a:cxn>
                <a:cxn ang="0">
                  <a:pos x="192" y="1050"/>
                </a:cxn>
                <a:cxn ang="0">
                  <a:pos x="172" y="1024"/>
                </a:cxn>
                <a:cxn ang="0">
                  <a:pos x="158" y="984"/>
                </a:cxn>
                <a:cxn ang="0">
                  <a:pos x="152" y="930"/>
                </a:cxn>
                <a:cxn ang="0">
                  <a:pos x="152" y="860"/>
                </a:cxn>
                <a:cxn ang="0">
                  <a:pos x="160" y="772"/>
                </a:cxn>
                <a:cxn ang="0">
                  <a:pos x="166" y="722"/>
                </a:cxn>
                <a:cxn ang="0">
                  <a:pos x="170" y="670"/>
                </a:cxn>
                <a:cxn ang="0">
                  <a:pos x="168" y="622"/>
                </a:cxn>
                <a:cxn ang="0">
                  <a:pos x="162" y="578"/>
                </a:cxn>
                <a:cxn ang="0">
                  <a:pos x="136" y="500"/>
                </a:cxn>
                <a:cxn ang="0">
                  <a:pos x="102" y="428"/>
                </a:cxn>
                <a:cxn ang="0">
                  <a:pos x="46" y="328"/>
                </a:cxn>
                <a:cxn ang="0">
                  <a:pos x="16" y="260"/>
                </a:cxn>
                <a:cxn ang="0">
                  <a:pos x="2" y="204"/>
                </a:cxn>
                <a:cxn ang="0">
                  <a:pos x="0" y="164"/>
                </a:cxn>
                <a:cxn ang="0">
                  <a:pos x="2" y="120"/>
                </a:cxn>
                <a:cxn ang="0">
                  <a:pos x="6" y="98"/>
                </a:cxn>
                <a:cxn ang="0">
                  <a:pos x="18" y="58"/>
                </a:cxn>
                <a:cxn ang="0">
                  <a:pos x="36" y="28"/>
                </a:cxn>
                <a:cxn ang="0">
                  <a:pos x="58" y="10"/>
                </a:cxn>
                <a:cxn ang="0">
                  <a:pos x="84" y="0"/>
                </a:cxn>
                <a:cxn ang="0">
                  <a:pos x="112" y="0"/>
                </a:cxn>
                <a:cxn ang="0">
                  <a:pos x="144" y="6"/>
                </a:cxn>
                <a:cxn ang="0">
                  <a:pos x="178" y="20"/>
                </a:cxn>
                <a:cxn ang="0">
                  <a:pos x="246" y="60"/>
                </a:cxn>
                <a:cxn ang="0">
                  <a:pos x="310" y="112"/>
                </a:cxn>
                <a:cxn ang="0">
                  <a:pos x="366" y="168"/>
                </a:cxn>
                <a:cxn ang="0">
                  <a:pos x="408" y="220"/>
                </a:cxn>
                <a:cxn ang="0">
                  <a:pos x="422" y="242"/>
                </a:cxn>
                <a:cxn ang="0">
                  <a:pos x="464" y="318"/>
                </a:cxn>
                <a:cxn ang="0">
                  <a:pos x="500" y="368"/>
                </a:cxn>
                <a:cxn ang="0">
                  <a:pos x="528" y="396"/>
                </a:cxn>
                <a:cxn ang="0">
                  <a:pos x="560" y="416"/>
                </a:cxn>
                <a:cxn ang="0">
                  <a:pos x="598" y="430"/>
                </a:cxn>
                <a:cxn ang="0">
                  <a:pos x="644" y="436"/>
                </a:cxn>
                <a:cxn ang="0">
                  <a:pos x="670" y="434"/>
                </a:cxn>
              </a:cxnLst>
              <a:rect l="0" t="0" r="r" b="b"/>
              <a:pathLst>
                <a:path w="670" h="1074">
                  <a:moveTo>
                    <a:pt x="670" y="434"/>
                  </a:moveTo>
                  <a:lnTo>
                    <a:pt x="670" y="434"/>
                  </a:lnTo>
                  <a:lnTo>
                    <a:pt x="646" y="474"/>
                  </a:lnTo>
                  <a:lnTo>
                    <a:pt x="620" y="518"/>
                  </a:lnTo>
                  <a:lnTo>
                    <a:pt x="590" y="572"/>
                  </a:lnTo>
                  <a:lnTo>
                    <a:pt x="558" y="634"/>
                  </a:lnTo>
                  <a:lnTo>
                    <a:pt x="528" y="700"/>
                  </a:lnTo>
                  <a:lnTo>
                    <a:pt x="514" y="732"/>
                  </a:lnTo>
                  <a:lnTo>
                    <a:pt x="504" y="764"/>
                  </a:lnTo>
                  <a:lnTo>
                    <a:pt x="494" y="796"/>
                  </a:lnTo>
                  <a:lnTo>
                    <a:pt x="486" y="826"/>
                  </a:lnTo>
                  <a:lnTo>
                    <a:pt x="486" y="826"/>
                  </a:lnTo>
                  <a:lnTo>
                    <a:pt x="480" y="854"/>
                  </a:lnTo>
                  <a:lnTo>
                    <a:pt x="472" y="880"/>
                  </a:lnTo>
                  <a:lnTo>
                    <a:pt x="464" y="904"/>
                  </a:lnTo>
                  <a:lnTo>
                    <a:pt x="454" y="928"/>
                  </a:lnTo>
                  <a:lnTo>
                    <a:pt x="442" y="950"/>
                  </a:lnTo>
                  <a:lnTo>
                    <a:pt x="432" y="970"/>
                  </a:lnTo>
                  <a:lnTo>
                    <a:pt x="418" y="990"/>
                  </a:lnTo>
                  <a:lnTo>
                    <a:pt x="406" y="1006"/>
                  </a:lnTo>
                  <a:lnTo>
                    <a:pt x="390" y="1022"/>
                  </a:lnTo>
                  <a:lnTo>
                    <a:pt x="376" y="1036"/>
                  </a:lnTo>
                  <a:lnTo>
                    <a:pt x="360" y="1046"/>
                  </a:lnTo>
                  <a:lnTo>
                    <a:pt x="344" y="1056"/>
                  </a:lnTo>
                  <a:lnTo>
                    <a:pt x="326" y="1064"/>
                  </a:lnTo>
                  <a:lnTo>
                    <a:pt x="308" y="1068"/>
                  </a:lnTo>
                  <a:lnTo>
                    <a:pt x="290" y="1072"/>
                  </a:lnTo>
                  <a:lnTo>
                    <a:pt x="270" y="1074"/>
                  </a:lnTo>
                  <a:lnTo>
                    <a:pt x="270" y="1074"/>
                  </a:lnTo>
                  <a:lnTo>
                    <a:pt x="252" y="1072"/>
                  </a:lnTo>
                  <a:lnTo>
                    <a:pt x="234" y="1070"/>
                  </a:lnTo>
                  <a:lnTo>
                    <a:pt x="218" y="1066"/>
                  </a:lnTo>
                  <a:lnTo>
                    <a:pt x="204" y="1058"/>
                  </a:lnTo>
                  <a:lnTo>
                    <a:pt x="192" y="1050"/>
                  </a:lnTo>
                  <a:lnTo>
                    <a:pt x="180" y="1038"/>
                  </a:lnTo>
                  <a:lnTo>
                    <a:pt x="172" y="1024"/>
                  </a:lnTo>
                  <a:lnTo>
                    <a:pt x="164" y="1006"/>
                  </a:lnTo>
                  <a:lnTo>
                    <a:pt x="158" y="984"/>
                  </a:lnTo>
                  <a:lnTo>
                    <a:pt x="154" y="960"/>
                  </a:lnTo>
                  <a:lnTo>
                    <a:pt x="152" y="930"/>
                  </a:lnTo>
                  <a:lnTo>
                    <a:pt x="150" y="898"/>
                  </a:lnTo>
                  <a:lnTo>
                    <a:pt x="152" y="860"/>
                  </a:lnTo>
                  <a:lnTo>
                    <a:pt x="154" y="820"/>
                  </a:lnTo>
                  <a:lnTo>
                    <a:pt x="160" y="772"/>
                  </a:lnTo>
                  <a:lnTo>
                    <a:pt x="166" y="722"/>
                  </a:lnTo>
                  <a:lnTo>
                    <a:pt x="166" y="722"/>
                  </a:lnTo>
                  <a:lnTo>
                    <a:pt x="168" y="694"/>
                  </a:lnTo>
                  <a:lnTo>
                    <a:pt x="170" y="670"/>
                  </a:lnTo>
                  <a:lnTo>
                    <a:pt x="170" y="646"/>
                  </a:lnTo>
                  <a:lnTo>
                    <a:pt x="168" y="622"/>
                  </a:lnTo>
                  <a:lnTo>
                    <a:pt x="166" y="600"/>
                  </a:lnTo>
                  <a:lnTo>
                    <a:pt x="162" y="578"/>
                  </a:lnTo>
                  <a:lnTo>
                    <a:pt x="152" y="538"/>
                  </a:lnTo>
                  <a:lnTo>
                    <a:pt x="136" y="500"/>
                  </a:lnTo>
                  <a:lnTo>
                    <a:pt x="120" y="462"/>
                  </a:lnTo>
                  <a:lnTo>
                    <a:pt x="102" y="428"/>
                  </a:lnTo>
                  <a:lnTo>
                    <a:pt x="84" y="394"/>
                  </a:lnTo>
                  <a:lnTo>
                    <a:pt x="46" y="328"/>
                  </a:lnTo>
                  <a:lnTo>
                    <a:pt x="30" y="294"/>
                  </a:lnTo>
                  <a:lnTo>
                    <a:pt x="16" y="260"/>
                  </a:lnTo>
                  <a:lnTo>
                    <a:pt x="6" y="222"/>
                  </a:lnTo>
                  <a:lnTo>
                    <a:pt x="2" y="204"/>
                  </a:lnTo>
                  <a:lnTo>
                    <a:pt x="0" y="184"/>
                  </a:lnTo>
                  <a:lnTo>
                    <a:pt x="0" y="164"/>
                  </a:lnTo>
                  <a:lnTo>
                    <a:pt x="0" y="142"/>
                  </a:lnTo>
                  <a:lnTo>
                    <a:pt x="2" y="120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26" y="42"/>
                  </a:lnTo>
                  <a:lnTo>
                    <a:pt x="36" y="28"/>
                  </a:lnTo>
                  <a:lnTo>
                    <a:pt x="46" y="18"/>
                  </a:lnTo>
                  <a:lnTo>
                    <a:pt x="58" y="10"/>
                  </a:lnTo>
                  <a:lnTo>
                    <a:pt x="70" y="4"/>
                  </a:lnTo>
                  <a:lnTo>
                    <a:pt x="84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8" y="20"/>
                  </a:lnTo>
                  <a:lnTo>
                    <a:pt x="212" y="38"/>
                  </a:lnTo>
                  <a:lnTo>
                    <a:pt x="246" y="60"/>
                  </a:lnTo>
                  <a:lnTo>
                    <a:pt x="278" y="84"/>
                  </a:lnTo>
                  <a:lnTo>
                    <a:pt x="310" y="112"/>
                  </a:lnTo>
                  <a:lnTo>
                    <a:pt x="340" y="140"/>
                  </a:lnTo>
                  <a:lnTo>
                    <a:pt x="366" y="168"/>
                  </a:lnTo>
                  <a:lnTo>
                    <a:pt x="390" y="196"/>
                  </a:lnTo>
                  <a:lnTo>
                    <a:pt x="408" y="220"/>
                  </a:lnTo>
                  <a:lnTo>
                    <a:pt x="422" y="242"/>
                  </a:lnTo>
                  <a:lnTo>
                    <a:pt x="422" y="242"/>
                  </a:lnTo>
                  <a:lnTo>
                    <a:pt x="442" y="280"/>
                  </a:lnTo>
                  <a:lnTo>
                    <a:pt x="464" y="318"/>
                  </a:lnTo>
                  <a:lnTo>
                    <a:pt x="488" y="352"/>
                  </a:lnTo>
                  <a:lnTo>
                    <a:pt x="500" y="368"/>
                  </a:lnTo>
                  <a:lnTo>
                    <a:pt x="514" y="382"/>
                  </a:lnTo>
                  <a:lnTo>
                    <a:pt x="528" y="396"/>
                  </a:lnTo>
                  <a:lnTo>
                    <a:pt x="544" y="408"/>
                  </a:lnTo>
                  <a:lnTo>
                    <a:pt x="560" y="416"/>
                  </a:lnTo>
                  <a:lnTo>
                    <a:pt x="578" y="424"/>
                  </a:lnTo>
                  <a:lnTo>
                    <a:pt x="598" y="430"/>
                  </a:lnTo>
                  <a:lnTo>
                    <a:pt x="620" y="434"/>
                  </a:lnTo>
                  <a:lnTo>
                    <a:pt x="644" y="436"/>
                  </a:lnTo>
                  <a:lnTo>
                    <a:pt x="670" y="434"/>
                  </a:lnTo>
                  <a:lnTo>
                    <a:pt x="670" y="434"/>
                  </a:lnTo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</p:sp>
        <p:sp>
          <p:nvSpPr>
            <p:cNvPr id="71" name="Freeform 7"/>
            <p:cNvSpPr/>
            <p:nvPr/>
          </p:nvSpPr>
          <p:spPr>
            <a:xfrm>
              <a:off x="7625292" y="5755208"/>
              <a:ext cx="531527" cy="852031"/>
            </a:xfrm>
            <a:custGeom>
              <a:avLst/>
              <a:gdLst/>
              <a:cxnLst>
                <a:cxn ang="0">
                  <a:pos x="0" y="434"/>
                </a:cxn>
                <a:cxn ang="0">
                  <a:pos x="50" y="518"/>
                </a:cxn>
                <a:cxn ang="0">
                  <a:pos x="112" y="634"/>
                </a:cxn>
                <a:cxn ang="0">
                  <a:pos x="154" y="732"/>
                </a:cxn>
                <a:cxn ang="0">
                  <a:pos x="176" y="796"/>
                </a:cxn>
                <a:cxn ang="0">
                  <a:pos x="184" y="826"/>
                </a:cxn>
                <a:cxn ang="0">
                  <a:pos x="198" y="880"/>
                </a:cxn>
                <a:cxn ang="0">
                  <a:pos x="216" y="928"/>
                </a:cxn>
                <a:cxn ang="0">
                  <a:pos x="238" y="970"/>
                </a:cxn>
                <a:cxn ang="0">
                  <a:pos x="264" y="1006"/>
                </a:cxn>
                <a:cxn ang="0">
                  <a:pos x="294" y="1036"/>
                </a:cxn>
                <a:cxn ang="0">
                  <a:pos x="326" y="1056"/>
                </a:cxn>
                <a:cxn ang="0">
                  <a:pos x="362" y="1068"/>
                </a:cxn>
                <a:cxn ang="0">
                  <a:pos x="400" y="1074"/>
                </a:cxn>
                <a:cxn ang="0">
                  <a:pos x="418" y="1072"/>
                </a:cxn>
                <a:cxn ang="0">
                  <a:pos x="452" y="1066"/>
                </a:cxn>
                <a:cxn ang="0">
                  <a:pos x="478" y="1050"/>
                </a:cxn>
                <a:cxn ang="0">
                  <a:pos x="498" y="1024"/>
                </a:cxn>
                <a:cxn ang="0">
                  <a:pos x="512" y="984"/>
                </a:cxn>
                <a:cxn ang="0">
                  <a:pos x="518" y="930"/>
                </a:cxn>
                <a:cxn ang="0">
                  <a:pos x="518" y="860"/>
                </a:cxn>
                <a:cxn ang="0">
                  <a:pos x="510" y="772"/>
                </a:cxn>
                <a:cxn ang="0">
                  <a:pos x="504" y="722"/>
                </a:cxn>
                <a:cxn ang="0">
                  <a:pos x="500" y="670"/>
                </a:cxn>
                <a:cxn ang="0">
                  <a:pos x="502" y="622"/>
                </a:cxn>
                <a:cxn ang="0">
                  <a:pos x="508" y="578"/>
                </a:cxn>
                <a:cxn ang="0">
                  <a:pos x="532" y="500"/>
                </a:cxn>
                <a:cxn ang="0">
                  <a:pos x="568" y="428"/>
                </a:cxn>
                <a:cxn ang="0">
                  <a:pos x="624" y="328"/>
                </a:cxn>
                <a:cxn ang="0">
                  <a:pos x="654" y="260"/>
                </a:cxn>
                <a:cxn ang="0">
                  <a:pos x="666" y="204"/>
                </a:cxn>
                <a:cxn ang="0">
                  <a:pos x="670" y="164"/>
                </a:cxn>
                <a:cxn ang="0">
                  <a:pos x="668" y="120"/>
                </a:cxn>
                <a:cxn ang="0">
                  <a:pos x="664" y="98"/>
                </a:cxn>
                <a:cxn ang="0">
                  <a:pos x="652" y="58"/>
                </a:cxn>
                <a:cxn ang="0">
                  <a:pos x="634" y="28"/>
                </a:cxn>
                <a:cxn ang="0">
                  <a:pos x="612" y="10"/>
                </a:cxn>
                <a:cxn ang="0">
                  <a:pos x="586" y="0"/>
                </a:cxn>
                <a:cxn ang="0">
                  <a:pos x="558" y="0"/>
                </a:cxn>
                <a:cxn ang="0">
                  <a:pos x="526" y="6"/>
                </a:cxn>
                <a:cxn ang="0">
                  <a:pos x="492" y="20"/>
                </a:cxn>
                <a:cxn ang="0">
                  <a:pos x="424" y="60"/>
                </a:cxn>
                <a:cxn ang="0">
                  <a:pos x="360" y="112"/>
                </a:cxn>
                <a:cxn ang="0">
                  <a:pos x="302" y="168"/>
                </a:cxn>
                <a:cxn ang="0">
                  <a:pos x="262" y="220"/>
                </a:cxn>
                <a:cxn ang="0">
                  <a:pos x="248" y="242"/>
                </a:cxn>
                <a:cxn ang="0">
                  <a:pos x="206" y="318"/>
                </a:cxn>
                <a:cxn ang="0">
                  <a:pos x="170" y="368"/>
                </a:cxn>
                <a:cxn ang="0">
                  <a:pos x="142" y="396"/>
                </a:cxn>
                <a:cxn ang="0">
                  <a:pos x="110" y="416"/>
                </a:cxn>
                <a:cxn ang="0">
                  <a:pos x="72" y="430"/>
                </a:cxn>
                <a:cxn ang="0">
                  <a:pos x="26" y="436"/>
                </a:cxn>
                <a:cxn ang="0">
                  <a:pos x="0" y="434"/>
                </a:cxn>
              </a:cxnLst>
              <a:rect l="0" t="0" r="r" b="b"/>
              <a:pathLst>
                <a:path w="670" h="1074">
                  <a:moveTo>
                    <a:pt x="0" y="434"/>
                  </a:moveTo>
                  <a:lnTo>
                    <a:pt x="0" y="434"/>
                  </a:lnTo>
                  <a:lnTo>
                    <a:pt x="24" y="474"/>
                  </a:lnTo>
                  <a:lnTo>
                    <a:pt x="50" y="518"/>
                  </a:lnTo>
                  <a:lnTo>
                    <a:pt x="80" y="572"/>
                  </a:lnTo>
                  <a:lnTo>
                    <a:pt x="112" y="634"/>
                  </a:lnTo>
                  <a:lnTo>
                    <a:pt x="142" y="700"/>
                  </a:lnTo>
                  <a:lnTo>
                    <a:pt x="154" y="732"/>
                  </a:lnTo>
                  <a:lnTo>
                    <a:pt x="166" y="764"/>
                  </a:lnTo>
                  <a:lnTo>
                    <a:pt x="176" y="796"/>
                  </a:lnTo>
                  <a:lnTo>
                    <a:pt x="184" y="826"/>
                  </a:lnTo>
                  <a:lnTo>
                    <a:pt x="184" y="826"/>
                  </a:lnTo>
                  <a:lnTo>
                    <a:pt x="190" y="854"/>
                  </a:lnTo>
                  <a:lnTo>
                    <a:pt x="198" y="880"/>
                  </a:lnTo>
                  <a:lnTo>
                    <a:pt x="206" y="904"/>
                  </a:lnTo>
                  <a:lnTo>
                    <a:pt x="216" y="928"/>
                  </a:lnTo>
                  <a:lnTo>
                    <a:pt x="228" y="950"/>
                  </a:lnTo>
                  <a:lnTo>
                    <a:pt x="238" y="970"/>
                  </a:lnTo>
                  <a:lnTo>
                    <a:pt x="252" y="990"/>
                  </a:lnTo>
                  <a:lnTo>
                    <a:pt x="264" y="1006"/>
                  </a:lnTo>
                  <a:lnTo>
                    <a:pt x="280" y="1022"/>
                  </a:lnTo>
                  <a:lnTo>
                    <a:pt x="294" y="1036"/>
                  </a:lnTo>
                  <a:lnTo>
                    <a:pt x="310" y="1046"/>
                  </a:lnTo>
                  <a:lnTo>
                    <a:pt x="326" y="1056"/>
                  </a:lnTo>
                  <a:lnTo>
                    <a:pt x="344" y="1064"/>
                  </a:lnTo>
                  <a:lnTo>
                    <a:pt x="362" y="1068"/>
                  </a:lnTo>
                  <a:lnTo>
                    <a:pt x="380" y="1072"/>
                  </a:lnTo>
                  <a:lnTo>
                    <a:pt x="400" y="1074"/>
                  </a:lnTo>
                  <a:lnTo>
                    <a:pt x="400" y="1074"/>
                  </a:lnTo>
                  <a:lnTo>
                    <a:pt x="418" y="1072"/>
                  </a:lnTo>
                  <a:lnTo>
                    <a:pt x="436" y="1070"/>
                  </a:lnTo>
                  <a:lnTo>
                    <a:pt x="452" y="1066"/>
                  </a:lnTo>
                  <a:lnTo>
                    <a:pt x="466" y="1058"/>
                  </a:lnTo>
                  <a:lnTo>
                    <a:pt x="478" y="1050"/>
                  </a:lnTo>
                  <a:lnTo>
                    <a:pt x="488" y="1038"/>
                  </a:lnTo>
                  <a:lnTo>
                    <a:pt x="498" y="1024"/>
                  </a:lnTo>
                  <a:lnTo>
                    <a:pt x="506" y="1006"/>
                  </a:lnTo>
                  <a:lnTo>
                    <a:pt x="512" y="984"/>
                  </a:lnTo>
                  <a:lnTo>
                    <a:pt x="516" y="960"/>
                  </a:lnTo>
                  <a:lnTo>
                    <a:pt x="518" y="930"/>
                  </a:lnTo>
                  <a:lnTo>
                    <a:pt x="520" y="898"/>
                  </a:lnTo>
                  <a:lnTo>
                    <a:pt x="518" y="860"/>
                  </a:lnTo>
                  <a:lnTo>
                    <a:pt x="516" y="820"/>
                  </a:lnTo>
                  <a:lnTo>
                    <a:pt x="510" y="772"/>
                  </a:lnTo>
                  <a:lnTo>
                    <a:pt x="504" y="722"/>
                  </a:lnTo>
                  <a:lnTo>
                    <a:pt x="504" y="722"/>
                  </a:lnTo>
                  <a:lnTo>
                    <a:pt x="500" y="694"/>
                  </a:lnTo>
                  <a:lnTo>
                    <a:pt x="500" y="670"/>
                  </a:lnTo>
                  <a:lnTo>
                    <a:pt x="500" y="646"/>
                  </a:lnTo>
                  <a:lnTo>
                    <a:pt x="502" y="622"/>
                  </a:lnTo>
                  <a:lnTo>
                    <a:pt x="504" y="600"/>
                  </a:lnTo>
                  <a:lnTo>
                    <a:pt x="508" y="578"/>
                  </a:lnTo>
                  <a:lnTo>
                    <a:pt x="518" y="538"/>
                  </a:lnTo>
                  <a:lnTo>
                    <a:pt x="532" y="500"/>
                  </a:lnTo>
                  <a:lnTo>
                    <a:pt x="550" y="462"/>
                  </a:lnTo>
                  <a:lnTo>
                    <a:pt x="568" y="428"/>
                  </a:lnTo>
                  <a:lnTo>
                    <a:pt x="586" y="394"/>
                  </a:lnTo>
                  <a:lnTo>
                    <a:pt x="624" y="328"/>
                  </a:lnTo>
                  <a:lnTo>
                    <a:pt x="640" y="294"/>
                  </a:lnTo>
                  <a:lnTo>
                    <a:pt x="654" y="260"/>
                  </a:lnTo>
                  <a:lnTo>
                    <a:pt x="664" y="222"/>
                  </a:lnTo>
                  <a:lnTo>
                    <a:pt x="666" y="204"/>
                  </a:lnTo>
                  <a:lnTo>
                    <a:pt x="670" y="184"/>
                  </a:lnTo>
                  <a:lnTo>
                    <a:pt x="670" y="164"/>
                  </a:lnTo>
                  <a:lnTo>
                    <a:pt x="670" y="142"/>
                  </a:lnTo>
                  <a:lnTo>
                    <a:pt x="668" y="120"/>
                  </a:lnTo>
                  <a:lnTo>
                    <a:pt x="664" y="98"/>
                  </a:lnTo>
                  <a:lnTo>
                    <a:pt x="664" y="98"/>
                  </a:lnTo>
                  <a:lnTo>
                    <a:pt x="658" y="76"/>
                  </a:lnTo>
                  <a:lnTo>
                    <a:pt x="652" y="58"/>
                  </a:lnTo>
                  <a:lnTo>
                    <a:pt x="644" y="42"/>
                  </a:lnTo>
                  <a:lnTo>
                    <a:pt x="634" y="28"/>
                  </a:lnTo>
                  <a:lnTo>
                    <a:pt x="624" y="18"/>
                  </a:lnTo>
                  <a:lnTo>
                    <a:pt x="612" y="10"/>
                  </a:lnTo>
                  <a:lnTo>
                    <a:pt x="600" y="4"/>
                  </a:lnTo>
                  <a:lnTo>
                    <a:pt x="586" y="0"/>
                  </a:lnTo>
                  <a:lnTo>
                    <a:pt x="572" y="0"/>
                  </a:lnTo>
                  <a:lnTo>
                    <a:pt x="558" y="0"/>
                  </a:lnTo>
                  <a:lnTo>
                    <a:pt x="542" y="2"/>
                  </a:lnTo>
                  <a:lnTo>
                    <a:pt x="526" y="6"/>
                  </a:lnTo>
                  <a:lnTo>
                    <a:pt x="510" y="12"/>
                  </a:lnTo>
                  <a:lnTo>
                    <a:pt x="492" y="20"/>
                  </a:lnTo>
                  <a:lnTo>
                    <a:pt x="458" y="38"/>
                  </a:lnTo>
                  <a:lnTo>
                    <a:pt x="424" y="60"/>
                  </a:lnTo>
                  <a:lnTo>
                    <a:pt x="392" y="84"/>
                  </a:lnTo>
                  <a:lnTo>
                    <a:pt x="360" y="112"/>
                  </a:lnTo>
                  <a:lnTo>
                    <a:pt x="330" y="140"/>
                  </a:lnTo>
                  <a:lnTo>
                    <a:pt x="302" y="168"/>
                  </a:lnTo>
                  <a:lnTo>
                    <a:pt x="280" y="196"/>
                  </a:lnTo>
                  <a:lnTo>
                    <a:pt x="262" y="220"/>
                  </a:lnTo>
                  <a:lnTo>
                    <a:pt x="248" y="242"/>
                  </a:lnTo>
                  <a:lnTo>
                    <a:pt x="248" y="242"/>
                  </a:lnTo>
                  <a:lnTo>
                    <a:pt x="226" y="280"/>
                  </a:lnTo>
                  <a:lnTo>
                    <a:pt x="206" y="318"/>
                  </a:lnTo>
                  <a:lnTo>
                    <a:pt x="182" y="352"/>
                  </a:lnTo>
                  <a:lnTo>
                    <a:pt x="170" y="368"/>
                  </a:lnTo>
                  <a:lnTo>
                    <a:pt x="156" y="382"/>
                  </a:lnTo>
                  <a:lnTo>
                    <a:pt x="142" y="396"/>
                  </a:lnTo>
                  <a:lnTo>
                    <a:pt x="126" y="408"/>
                  </a:lnTo>
                  <a:lnTo>
                    <a:pt x="110" y="416"/>
                  </a:lnTo>
                  <a:lnTo>
                    <a:pt x="92" y="424"/>
                  </a:lnTo>
                  <a:lnTo>
                    <a:pt x="72" y="430"/>
                  </a:lnTo>
                  <a:lnTo>
                    <a:pt x="50" y="434"/>
                  </a:lnTo>
                  <a:lnTo>
                    <a:pt x="26" y="436"/>
                  </a:lnTo>
                  <a:lnTo>
                    <a:pt x="0" y="434"/>
                  </a:lnTo>
                  <a:lnTo>
                    <a:pt x="0" y="434"/>
                  </a:lnTo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00034" y="424543"/>
            <a:ext cx="7643866" cy="717736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285860"/>
            <a:ext cx="2679628" cy="261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14744" y="5143512"/>
            <a:ext cx="428628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5D3ED2-54D7-4DEB-8519-1713886DADC0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2511DD-36FC-4AE5-B5AE-7BBCED4DF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Pupp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42"/>
          <p:cNvSpPr>
            <a:spLocks noEditPoints="1"/>
          </p:cNvSpPr>
          <p:nvPr/>
        </p:nvSpPr>
        <p:spPr>
          <a:xfrm>
            <a:off x="0" y="0"/>
            <a:ext cx="9144000" cy="6858000"/>
          </a:xfrm>
          <a:custGeom>
            <a:avLst/>
            <a:gdLst/>
            <a:cxnLst>
              <a:cxn ang="0">
                <a:pos x="0" y="0"/>
              </a:cxn>
              <a:cxn ang="0">
                <a:pos x="0" y="4320"/>
              </a:cxn>
              <a:cxn ang="0">
                <a:pos x="5760" y="4320"/>
              </a:cxn>
              <a:cxn ang="0">
                <a:pos x="5760" y="0"/>
              </a:cxn>
              <a:cxn ang="0">
                <a:pos x="0" y="0"/>
              </a:cxn>
              <a:cxn ang="0">
                <a:pos x="5586" y="4088"/>
              </a:cxn>
              <a:cxn ang="0">
                <a:pos x="5586" y="4088"/>
              </a:cxn>
              <a:cxn ang="0">
                <a:pos x="5585" y="4104"/>
              </a:cxn>
              <a:cxn ang="0">
                <a:pos x="5579" y="4119"/>
              </a:cxn>
              <a:cxn ang="0">
                <a:pos x="5571" y="4134"/>
              </a:cxn>
              <a:cxn ang="0">
                <a:pos x="5561" y="4146"/>
              </a:cxn>
              <a:cxn ang="0">
                <a:pos x="5549" y="4157"/>
              </a:cxn>
              <a:cxn ang="0">
                <a:pos x="5534" y="4164"/>
              </a:cxn>
              <a:cxn ang="0">
                <a:pos x="5519" y="4169"/>
              </a:cxn>
              <a:cxn ang="0">
                <a:pos x="5501" y="4172"/>
              </a:cxn>
              <a:cxn ang="0">
                <a:pos x="260" y="4172"/>
              </a:cxn>
              <a:cxn ang="0">
                <a:pos x="260" y="4172"/>
              </a:cxn>
              <a:cxn ang="0">
                <a:pos x="242" y="4169"/>
              </a:cxn>
              <a:cxn ang="0">
                <a:pos x="227" y="4164"/>
              </a:cxn>
              <a:cxn ang="0">
                <a:pos x="212" y="4157"/>
              </a:cxn>
              <a:cxn ang="0">
                <a:pos x="200" y="4146"/>
              </a:cxn>
              <a:cxn ang="0">
                <a:pos x="189" y="4134"/>
              </a:cxn>
              <a:cxn ang="0">
                <a:pos x="182" y="4119"/>
              </a:cxn>
              <a:cxn ang="0">
                <a:pos x="177" y="4104"/>
              </a:cxn>
              <a:cxn ang="0">
                <a:pos x="174" y="4088"/>
              </a:cxn>
              <a:cxn ang="0">
                <a:pos x="174" y="231"/>
              </a:cxn>
              <a:cxn ang="0">
                <a:pos x="174" y="231"/>
              </a:cxn>
              <a:cxn ang="0">
                <a:pos x="177" y="215"/>
              </a:cxn>
              <a:cxn ang="0">
                <a:pos x="182" y="200"/>
              </a:cxn>
              <a:cxn ang="0">
                <a:pos x="189" y="185"/>
              </a:cxn>
              <a:cxn ang="0">
                <a:pos x="200" y="173"/>
              </a:cxn>
              <a:cxn ang="0">
                <a:pos x="212" y="162"/>
              </a:cxn>
              <a:cxn ang="0">
                <a:pos x="227" y="155"/>
              </a:cxn>
              <a:cxn ang="0">
                <a:pos x="242" y="150"/>
              </a:cxn>
              <a:cxn ang="0">
                <a:pos x="260" y="149"/>
              </a:cxn>
              <a:cxn ang="0">
                <a:pos x="5501" y="149"/>
              </a:cxn>
              <a:cxn ang="0">
                <a:pos x="5501" y="149"/>
              </a:cxn>
              <a:cxn ang="0">
                <a:pos x="5519" y="150"/>
              </a:cxn>
              <a:cxn ang="0">
                <a:pos x="5534" y="155"/>
              </a:cxn>
              <a:cxn ang="0">
                <a:pos x="5549" y="162"/>
              </a:cxn>
              <a:cxn ang="0">
                <a:pos x="5561" y="173"/>
              </a:cxn>
              <a:cxn ang="0">
                <a:pos x="5571" y="185"/>
              </a:cxn>
              <a:cxn ang="0">
                <a:pos x="5579" y="200"/>
              </a:cxn>
              <a:cxn ang="0">
                <a:pos x="5585" y="215"/>
              </a:cxn>
              <a:cxn ang="0">
                <a:pos x="5586" y="231"/>
              </a:cxn>
              <a:cxn ang="0">
                <a:pos x="5586" y="4088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moveTo>
                  <a:pt x="5586" y="4088"/>
                </a:moveTo>
                <a:lnTo>
                  <a:pt x="5586" y="4088"/>
                </a:lnTo>
                <a:lnTo>
                  <a:pt x="5585" y="4104"/>
                </a:lnTo>
                <a:lnTo>
                  <a:pt x="5579" y="4119"/>
                </a:lnTo>
                <a:lnTo>
                  <a:pt x="5571" y="4134"/>
                </a:lnTo>
                <a:lnTo>
                  <a:pt x="5561" y="4146"/>
                </a:lnTo>
                <a:lnTo>
                  <a:pt x="5549" y="4157"/>
                </a:lnTo>
                <a:lnTo>
                  <a:pt x="5534" y="4164"/>
                </a:lnTo>
                <a:lnTo>
                  <a:pt x="5519" y="4169"/>
                </a:lnTo>
                <a:lnTo>
                  <a:pt x="5501" y="4172"/>
                </a:lnTo>
                <a:lnTo>
                  <a:pt x="260" y="4172"/>
                </a:lnTo>
                <a:lnTo>
                  <a:pt x="260" y="4172"/>
                </a:lnTo>
                <a:lnTo>
                  <a:pt x="242" y="4169"/>
                </a:lnTo>
                <a:lnTo>
                  <a:pt x="227" y="4164"/>
                </a:lnTo>
                <a:lnTo>
                  <a:pt x="212" y="4157"/>
                </a:lnTo>
                <a:lnTo>
                  <a:pt x="200" y="4146"/>
                </a:lnTo>
                <a:lnTo>
                  <a:pt x="189" y="4134"/>
                </a:lnTo>
                <a:lnTo>
                  <a:pt x="182" y="4119"/>
                </a:lnTo>
                <a:lnTo>
                  <a:pt x="177" y="4104"/>
                </a:lnTo>
                <a:lnTo>
                  <a:pt x="174" y="4088"/>
                </a:lnTo>
                <a:lnTo>
                  <a:pt x="174" y="231"/>
                </a:lnTo>
                <a:lnTo>
                  <a:pt x="174" y="231"/>
                </a:lnTo>
                <a:lnTo>
                  <a:pt x="177" y="215"/>
                </a:lnTo>
                <a:lnTo>
                  <a:pt x="182" y="200"/>
                </a:lnTo>
                <a:lnTo>
                  <a:pt x="189" y="185"/>
                </a:lnTo>
                <a:lnTo>
                  <a:pt x="200" y="173"/>
                </a:lnTo>
                <a:lnTo>
                  <a:pt x="212" y="162"/>
                </a:lnTo>
                <a:lnTo>
                  <a:pt x="227" y="155"/>
                </a:lnTo>
                <a:lnTo>
                  <a:pt x="242" y="150"/>
                </a:lnTo>
                <a:lnTo>
                  <a:pt x="260" y="149"/>
                </a:lnTo>
                <a:lnTo>
                  <a:pt x="5501" y="149"/>
                </a:lnTo>
                <a:lnTo>
                  <a:pt x="5501" y="149"/>
                </a:lnTo>
                <a:lnTo>
                  <a:pt x="5519" y="150"/>
                </a:lnTo>
                <a:lnTo>
                  <a:pt x="5534" y="155"/>
                </a:lnTo>
                <a:lnTo>
                  <a:pt x="5549" y="162"/>
                </a:lnTo>
                <a:lnTo>
                  <a:pt x="5561" y="173"/>
                </a:lnTo>
                <a:lnTo>
                  <a:pt x="5571" y="185"/>
                </a:lnTo>
                <a:lnTo>
                  <a:pt x="5579" y="200"/>
                </a:lnTo>
                <a:lnTo>
                  <a:pt x="5585" y="215"/>
                </a:lnTo>
                <a:lnTo>
                  <a:pt x="5586" y="231"/>
                </a:lnTo>
                <a:lnTo>
                  <a:pt x="5586" y="4088"/>
                </a:lnTo>
              </a:path>
            </a:pathLst>
          </a:custGeom>
          <a:solidFill>
            <a:srgbClr val="ff7c80"/>
          </a:solidFill>
          <a:ln w="9525">
            <a:noFill/>
            <a:round/>
          </a:ln>
        </p:spPr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7"/>
            <a:ext cx="8229600" cy="77451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35781"/>
            <a:ext cx="8229600" cy="512506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309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/>
            <a:fld id="{750E171E-2DED-41BF-9D7F-0F6707F1A283}" type="datetimeFigureOut">
              <a:rPr lang="ko-KR" altLang="en-US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309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309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/>
            <a:fld id="{F210BA51-C24C-4A3F-BA44-11E7880FC51C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844" y="126460"/>
            <a:ext cx="8858312" cy="6605080"/>
          </a:xfrm>
          <a:prstGeom prst="roundRect">
            <a:avLst>
              <a:gd name="adj" fmla="val 2942"/>
            </a:avLst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spcBef>
          <a:spcPct val="20000"/>
        </a:spcBef>
        <a:buClr>
          <a:schemeClr val="accent3"/>
        </a:buClr>
        <a:buSzPct val="150000"/>
        <a:buFont typeface="Webdings"/>
        <a:buChar char="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1" hangingPunct="1">
        <a:spcBef>
          <a:spcPct val="20000"/>
        </a:spcBef>
        <a:buClr>
          <a:schemeClr val="accent1"/>
        </a:buClr>
        <a:buSzPct val="150000"/>
        <a:buFont typeface="Webdings"/>
        <a:buChar char="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1" hangingPunct="1">
        <a:spcBef>
          <a:spcPct val="20000"/>
        </a:spcBef>
        <a:buClr>
          <a:schemeClr val="accent6"/>
        </a:buClr>
        <a:buSzPct val="150000"/>
        <a:buFont typeface="Webdings"/>
        <a:buChar char="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75" indent="-1555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SzPct val="120000"/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70088" indent="-141288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8375" indent="-171450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1809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1300" indent="-1809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indent="-1809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827584" y="908720"/>
            <a:ext cx="7570843" cy="1520846"/>
          </a:xfrm>
        </p:spPr>
        <p:txBody>
          <a:bodyPr/>
          <a:lstStyle/>
          <a:p>
            <a:pPr marL="182880" indent="0">
              <a:buNone/>
            </a:pPr>
            <a:r>
              <a:rPr lang="ko-KR" altLang="en-US"/>
              <a:t>인활실 </a:t>
            </a:r>
            <a:r>
              <a:rPr lang="en-US" altLang="ko-KR"/>
              <a:t>4</a:t>
            </a:r>
            <a:r>
              <a:rPr lang="ko-KR" altLang="en-US"/>
              <a:t>조 팀프로젝트</a:t>
            </a:r>
            <a:endParaRPr lang="ko-KR" altLang="en-US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987824" y="3888432"/>
            <a:ext cx="5976664" cy="2052228"/>
          </a:xfrm>
        </p:spPr>
        <p:txBody>
          <a:bodyPr>
            <a:normAutofit lnSpcReduction="0"/>
          </a:bodyPr>
          <a:lstStyle/>
          <a:p>
            <a:pPr algn="l">
              <a:lnSpc>
                <a:spcPct val="80000"/>
              </a:lnSpc>
            </a:pPr>
            <a:r>
              <a:rPr lang="ko-KR" altLang="en-US">
                <a:solidFill>
                  <a:schemeClr val="tx1"/>
                </a:solidFill>
              </a:rPr>
              <a:t>컴퓨터교육과        </a:t>
            </a:r>
            <a:r>
              <a:rPr lang="en-US" altLang="ko-KR">
                <a:solidFill>
                  <a:schemeClr val="tx1"/>
                </a:solidFill>
              </a:rPr>
              <a:t>2010190721 </a:t>
            </a:r>
            <a:r>
              <a:rPr lang="ko-KR" altLang="en-US">
                <a:solidFill>
                  <a:schemeClr val="tx1"/>
                </a:solidFill>
              </a:rPr>
              <a:t>김영규</a:t>
            </a:r>
            <a:endParaRPr lang="ko-KR" altLang="en-US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ko-KR" altLang="en-US">
                <a:solidFill>
                  <a:schemeClr val="tx1"/>
                </a:solidFill>
              </a:rPr>
              <a:t>컴퓨터통신공학부 </a:t>
            </a:r>
            <a:r>
              <a:rPr lang="en-US" altLang="ko-KR">
                <a:solidFill>
                  <a:schemeClr val="tx1"/>
                </a:solidFill>
              </a:rPr>
              <a:t>2009210002 </a:t>
            </a:r>
            <a:r>
              <a:rPr lang="ko-KR" altLang="en-US">
                <a:solidFill>
                  <a:schemeClr val="tx1"/>
                </a:solidFill>
              </a:rPr>
              <a:t>도병수</a:t>
            </a:r>
            <a:endParaRPr lang="ko-KR" altLang="en-US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ko-KR" altLang="en-US">
                <a:solidFill>
                  <a:schemeClr val="tx1"/>
                </a:solidFill>
              </a:rPr>
              <a:t>컴퓨터통신공학부 </a:t>
            </a:r>
            <a:r>
              <a:rPr lang="en-US" altLang="ko-KR">
                <a:solidFill>
                  <a:schemeClr val="tx1"/>
                </a:solidFill>
              </a:rPr>
              <a:t>2010210052 </a:t>
            </a:r>
            <a:r>
              <a:rPr lang="ko-KR" altLang="en-US">
                <a:solidFill>
                  <a:schemeClr val="tx1"/>
                </a:solidFill>
              </a:rPr>
              <a:t>정유찬</a:t>
            </a:r>
            <a:endParaRPr lang="ko-KR" altLang="en-US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ko-KR" altLang="en-US">
                <a:solidFill>
                  <a:schemeClr val="tx1"/>
                </a:solidFill>
              </a:rPr>
              <a:t>컴퓨터통신공학부 </a:t>
            </a:r>
            <a:r>
              <a:rPr lang="en-US" altLang="ko-KR">
                <a:solidFill>
                  <a:schemeClr val="tx1"/>
                </a:solidFill>
              </a:rPr>
              <a:t>2014210114 </a:t>
            </a:r>
            <a:r>
              <a:rPr lang="ko-KR" altLang="en-US">
                <a:solidFill>
                  <a:schemeClr val="tx1"/>
                </a:solidFill>
              </a:rPr>
              <a:t>장성환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사이트 이름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3157811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z="4800"/>
              <a:t>유니아트</a:t>
            </a:r>
            <a:r>
              <a:rPr lang="en-US" altLang="ko-KR" sz="4800"/>
              <a:t> (University + Art)</a:t>
            </a:r>
            <a:endParaRPr lang="ko-KR" altLang="en-US" sz="480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사이트 필요성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76772"/>
            <a:ext cx="8229600" cy="4884069"/>
          </a:xfrm>
        </p:spPr>
        <p:txBody>
          <a:bodyPr/>
          <a:lstStyle/>
          <a:p>
            <a:pPr marL="450056" lvl="0" indent="-450056"/>
            <a:r>
              <a:rPr lang="ko-KR" altLang="en-US" sz="2500"/>
              <a:t>미대생들은 학교 다니는 동안 수많은 작품들을 만들어 내지만 그 작품들을 마땅히 팔거나 전시할 수 있는 기회가 없어 </a:t>
            </a:r>
            <a:r>
              <a:rPr lang="ko-KR" altLang="en-US" sz="2500">
                <a:solidFill>
                  <a:schemeClr val="accent3">
                    <a:lumMod val="50000"/>
                  </a:schemeClr>
                </a:solidFill>
              </a:rPr>
              <a:t>학교 사물함이나 집에 박아 두는 것이 현</a:t>
            </a:r>
            <a:r>
              <a:rPr lang="ko-KR" altLang="en-US" sz="2500"/>
              <a:t>실</a:t>
            </a:r>
            <a:endParaRPr lang="ko-KR" altLang="en-US" sz="2500"/>
          </a:p>
          <a:p>
            <a:pPr marL="450056" lvl="0" indent="-450056"/>
            <a:endParaRPr lang="ko-KR" altLang="en-US" sz="2500"/>
          </a:p>
          <a:p>
            <a:pPr marL="450056" lvl="0" indent="-450056"/>
            <a:r>
              <a:rPr lang="ko-KR" altLang="en-US" sz="2500"/>
              <a:t>또한 미술품을 파는 기존의 사이트들도 유명한 작가들의 작품을 팔기 때문에 아마추어 </a:t>
            </a:r>
            <a:r>
              <a:rPr lang="ko-KR" altLang="en-US" sz="2500">
                <a:solidFill>
                  <a:schemeClr val="accent3">
                    <a:lumMod val="50000"/>
                  </a:schemeClr>
                </a:solidFill>
              </a:rPr>
              <a:t>미대생들이 자신의 작품을 팔 수 있는 공간이 없음</a:t>
            </a:r>
            <a:endParaRPr lang="ko-KR" altLang="en-US" sz="2500">
              <a:solidFill>
                <a:schemeClr val="accent3">
                  <a:lumMod val="50000"/>
                </a:schemeClr>
              </a:solidFill>
            </a:endParaRPr>
          </a:p>
          <a:p>
            <a:pPr marL="450056" lvl="0" indent="-450056">
              <a:buNone/>
            </a:pPr>
            <a:endParaRPr lang="ko-KR" altLang="en-US" sz="2500">
              <a:solidFill>
                <a:schemeClr val="accent3">
                  <a:lumMod val="50000"/>
                </a:schemeClr>
              </a:solidFill>
            </a:endParaRPr>
          </a:p>
          <a:p>
            <a:pPr marL="450056" lvl="0" indent="-450056">
              <a:buNone/>
            </a:pPr>
            <a:r>
              <a:rPr lang="ko-KR" altLang="en-US" sz="2500">
                <a:solidFill>
                  <a:schemeClr val="accent3">
                    <a:lumMod val="50000"/>
                  </a:schemeClr>
                </a:solidFill>
              </a:rPr>
              <a:t>              </a:t>
            </a:r>
            <a:endParaRPr lang="ko-KR" altLang="en-US" sz="2500">
              <a:solidFill>
                <a:schemeClr val="accent3">
                  <a:lumMod val="50000"/>
                </a:schemeClr>
              </a:solidFill>
            </a:endParaRPr>
          </a:p>
          <a:p>
            <a:pPr marL="450056" lvl="0" indent="-450056">
              <a:buNone/>
            </a:pPr>
            <a:r>
              <a:rPr lang="ko-KR" altLang="en-US" sz="2500">
                <a:solidFill>
                  <a:schemeClr val="accent3">
                    <a:lumMod val="50000"/>
                  </a:schemeClr>
                </a:solidFill>
              </a:rPr>
              <a:t>                   </a:t>
            </a:r>
            <a:endParaRPr lang="ko-KR" altLang="en-US" sz="25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648072" y="4797152"/>
            <a:ext cx="1008112" cy="9361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7" name="직사각형 6"/>
          <p:cNvSpPr txBox="1"/>
          <p:nvPr/>
        </p:nvSpPr>
        <p:spPr>
          <a:xfrm>
            <a:off x="1763688" y="4968552"/>
            <a:ext cx="6588732" cy="54805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3000" b="1">
                <a:solidFill>
                  <a:schemeClr val="accent1"/>
                </a:solidFill>
              </a:rPr>
              <a:t>미대생들을 위한 미술품 거래 사이트!</a:t>
            </a:r>
            <a:endParaRPr lang="ko-KR" altLang="en-US" sz="30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홈페이지 주제 설정</a:t>
            </a:r>
            <a:endParaRPr lang="ko-KR" altLang="en-US"/>
          </a:p>
        </p:txBody>
      </p:sp>
      <p:sp>
        <p:nvSpPr>
          <p:cNvPr id="8" name="직사각형 7"/>
          <p:cNvSpPr txBox="1"/>
          <p:nvPr/>
        </p:nvSpPr>
        <p:spPr>
          <a:xfrm>
            <a:off x="4968552" y="2484799"/>
            <a:ext cx="3744416" cy="1079597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 sz="2500"/>
              <a:t>현재</a:t>
            </a:r>
            <a:endParaRPr lang="ko-KR" altLang="en-US" sz="2500"/>
          </a:p>
          <a:p>
            <a:pPr algn="ctr"/>
            <a:endParaRPr lang="ko-KR" altLang="en-US" sz="1000"/>
          </a:p>
          <a:p>
            <a:pPr algn="ctr"/>
            <a:r>
              <a:rPr lang="ko-KR" altLang="en-US" sz="3000"/>
              <a:t>미술품 직거래 사이트</a:t>
            </a:r>
            <a:endParaRPr lang="ko-KR" altLang="en-US" sz="30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5972" y="2456892"/>
            <a:ext cx="3527976" cy="1188131"/>
          </a:xfrm>
          <a:prstGeom prst="roundRect">
            <a:avLst>
              <a:gd name="adj" fmla="val 16667"/>
            </a:avLst>
          </a:prstGeom>
          <a:solidFill>
            <a:schemeClr val="accent3">
              <a:lumMod val="80000"/>
              <a:lumOff val="20000"/>
              <a:alpha val="10000"/>
            </a:schemeClr>
          </a:solidFill>
          <a:ln>
            <a:solidFill>
              <a:schemeClr val="accent3">
                <a:lumMod val="9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 txBox="1"/>
          <p:nvPr/>
        </p:nvSpPr>
        <p:spPr>
          <a:xfrm>
            <a:off x="396043" y="2501280"/>
            <a:ext cx="3815915" cy="107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/>
              <a:t>프로젝트 초반부</a:t>
            </a:r>
            <a:endParaRPr lang="ko-KR" altLang="en-US" sz="2500"/>
          </a:p>
          <a:p>
            <a:pPr algn="ctr"/>
            <a:endParaRPr lang="ko-KR" altLang="en-US" sz="1000"/>
          </a:p>
          <a:p>
            <a:pPr algn="ctr"/>
            <a:r>
              <a:rPr lang="ko-KR" altLang="en-US" sz="3000"/>
              <a:t>미술품 경매 사이트</a:t>
            </a:r>
            <a:endParaRPr lang="ko-KR" altLang="en-US" sz="30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4556" y="2448272"/>
            <a:ext cx="3671900" cy="1188131"/>
          </a:xfrm>
          <a:prstGeom prst="roundRect">
            <a:avLst>
              <a:gd name="adj" fmla="val 16667"/>
            </a:avLst>
          </a:prstGeom>
          <a:solidFill>
            <a:schemeClr val="accent3">
              <a:lumMod val="80000"/>
              <a:lumOff val="20000"/>
              <a:alpha val="10000"/>
            </a:schemeClr>
          </a:solidFill>
          <a:ln>
            <a:solidFill>
              <a:schemeClr val="accent3">
                <a:lumMod val="9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오른쪽 화살표 5"/>
          <p:cNvSpPr/>
          <p:nvPr/>
        </p:nvSpPr>
        <p:spPr>
          <a:xfrm>
            <a:off x="4266220" y="2780928"/>
            <a:ext cx="611560" cy="46805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13" name="직사각형 12"/>
          <p:cNvSpPr txBox="1"/>
          <p:nvPr/>
        </p:nvSpPr>
        <p:spPr>
          <a:xfrm>
            <a:off x="900096" y="4581128"/>
            <a:ext cx="7560844" cy="998617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 sz="2500" b="1">
                <a:solidFill>
                  <a:srgbClr val="ff0000"/>
                </a:solidFill>
              </a:rPr>
              <a:t>대학생들이 작품을 거래하는데 있어 경매라는 방법은</a:t>
            </a:r>
            <a:endParaRPr lang="ko-KR" altLang="en-US" sz="2500" b="1">
              <a:solidFill>
                <a:srgbClr val="ff0000"/>
              </a:solidFill>
            </a:endParaRPr>
          </a:p>
          <a:p>
            <a:pPr algn="ctr"/>
            <a:endParaRPr lang="ko-KR" altLang="en-US" sz="1000" b="1">
              <a:solidFill>
                <a:srgbClr val="ff0000"/>
              </a:solidFill>
            </a:endParaRPr>
          </a:p>
          <a:p>
            <a:pPr algn="ctr"/>
            <a:r>
              <a:rPr lang="ko-KR" altLang="en-US" sz="2500" b="1">
                <a:solidFill>
                  <a:srgbClr val="ff0000"/>
                </a:solidFill>
              </a:rPr>
              <a:t>부담스러울 수 있기 때문에 직거래라는 방법을 채택</a:t>
            </a:r>
            <a:endParaRPr lang="ko-KR" altLang="en-US" sz="25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사이트의 차별성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76772"/>
            <a:ext cx="8229600" cy="4884069"/>
          </a:xfrm>
        </p:spPr>
        <p:txBody>
          <a:bodyPr/>
          <a:lstStyle/>
          <a:p>
            <a:pPr marL="450056" lvl="0" indent="-450056"/>
            <a:r>
              <a:rPr lang="ko-KR" altLang="en-US" sz="2500"/>
              <a:t>사이트 대상의 차별성</a:t>
            </a:r>
            <a:endParaRPr lang="ko-KR" altLang="en-US" sz="2500"/>
          </a:p>
          <a:p>
            <a:pPr marL="450056" lvl="0" indent="-450056">
              <a:buNone/>
            </a:pPr>
            <a:r>
              <a:rPr lang="ko-KR" altLang="en-US" sz="2500"/>
              <a:t>     :  미대생 및 아마추어 작가의 작품을 구매하려는 고객</a:t>
            </a:r>
            <a:endParaRPr lang="ko-KR" altLang="en-US" sz="2500"/>
          </a:p>
          <a:p>
            <a:pPr marL="450056" lvl="0" indent="-450056">
              <a:buNone/>
            </a:pPr>
            <a:endParaRPr lang="ko-KR" altLang="en-US" sz="2500"/>
          </a:p>
          <a:p>
            <a:pPr marL="450056" lvl="0" indent="-450056"/>
            <a:r>
              <a:rPr lang="ko-KR" altLang="en-US" sz="2500"/>
              <a:t>거래 방식의 차별성</a:t>
            </a:r>
            <a:endParaRPr lang="ko-KR" altLang="en-US" sz="2500"/>
          </a:p>
          <a:p>
            <a:pPr marL="450056" lvl="0" indent="-450056">
              <a:buNone/>
            </a:pPr>
            <a:r>
              <a:rPr lang="ko-KR" altLang="en-US" sz="2500"/>
              <a:t>     :  직거래를 방식을 채택하여 사이트 진입장벽을 낮춤</a:t>
            </a:r>
            <a:endParaRPr lang="ko-KR" altLang="en-US" sz="2500"/>
          </a:p>
          <a:p>
            <a:pPr marL="450056" lvl="0" indent="-450056">
              <a:buNone/>
            </a:pPr>
            <a:endParaRPr lang="ko-KR" altLang="en-US" sz="2500"/>
          </a:p>
          <a:p>
            <a:pPr marL="450056" lvl="0" indent="-450056"/>
            <a:r>
              <a:rPr lang="ko-KR" altLang="en-US" sz="2500"/>
              <a:t>디자인의 차별성</a:t>
            </a:r>
            <a:endParaRPr lang="ko-KR" altLang="en-US" sz="2500"/>
          </a:p>
          <a:p>
            <a:pPr marL="720090" lvl="0" indent="-720090">
              <a:buNone/>
            </a:pPr>
            <a:r>
              <a:rPr lang="ko-KR" altLang="en-US" sz="2500"/>
              <a:t>     :  예술성과 감수성이 풍부한 미대생들을 위한 심플하면서도 감성적인 홈페이지 디자인</a:t>
            </a:r>
            <a:endParaRPr lang="ko-KR" altLang="en-US" sz="2500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시연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472100" y="3717032"/>
            <a:ext cx="2016224" cy="1908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2772308"/>
            <a:ext cx="8229600" cy="3119873"/>
          </a:xfrm>
        </p:spPr>
        <p:txBody>
          <a:bodyPr vert="horz" lIns="91440" tIns="45720" rIns="91440" bIns="45720"/>
          <a:lstStyle/>
          <a:p>
            <a:pPr marL="450056" lvl="0" indent="-450056" algn="ctr" latinLnBrk="1" hangingPunct="1">
              <a:spcBef>
                <a:spcPct val="20000"/>
              </a:spcBef>
              <a:buClr>
                <a:schemeClr val="accent3"/>
              </a:buClr>
              <a:buSzPct val="150000"/>
              <a:buFont typeface="Webdings"/>
              <a:buNone/>
            </a:pPr>
            <a:r>
              <a:rPr xmlns:mc="http://schemas.openxmlformats.org/markup-compatibility/2006" xmlns:hp="http://schemas.haansoft.com/office/presentation/8.0" lang="ko-KR" altLang="en-US" sz="6000" b="0" i="0" spc="5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감사합니다.</a:t>
            </a:r>
            <a:endParaRPr xmlns:mc="http://schemas.openxmlformats.org/markup-compatibility/2006" xmlns:hp="http://schemas.haansoft.com/office/presentation/8.0" lang="ko-KR" altLang="en-US" sz="6000" b="0" i="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Puppy">
  <a:themeElements>
    <a:clrScheme name="Puppy">
      <a:dk1>
        <a:srgbClr val="3f3f3f"/>
      </a:dk1>
      <a:lt1>
        <a:srgbClr val="ffffff"/>
      </a:lt1>
      <a:dk2>
        <a:srgbClr val="66a02c"/>
      </a:dk2>
      <a:lt2>
        <a:srgbClr val="84c1ff"/>
      </a:lt2>
      <a:accent1>
        <a:srgbClr val="0070c0"/>
      </a:accent1>
      <a:accent2>
        <a:srgbClr val="40b0ff"/>
      </a:accent2>
      <a:accent3>
        <a:srgbClr val="ff7c80"/>
      </a:accent3>
      <a:accent4>
        <a:srgbClr val="ff6699"/>
      </a:accent4>
      <a:accent5>
        <a:srgbClr val="ffc000"/>
      </a:accent5>
      <a:accent6>
        <a:srgbClr val="267226"/>
      </a:accent6>
      <a:hlink>
        <a:srgbClr val="0000ff"/>
      </a:hlink>
      <a:folHlink>
        <a:srgbClr val="800080"/>
      </a:folHlink>
    </a:clrScheme>
    <a:fontScheme name="Puppy">
      <a:majorFont>
        <a:latin typeface="Arial"/>
        <a:ea typeface="한컴 쿨재즈 B"/>
        <a:cs typeface=""/>
      </a:majorFont>
      <a:minorFont>
        <a:latin typeface="Arial"/>
        <a:ea typeface="함초롬돋움"/>
        <a:cs typeface=""/>
      </a:minorFont>
    </a:fontScheme>
    <a:fmtScheme name="Pupp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ysDash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2600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r:embed="rId1">
            <a:alphaModFix/>
            <a:duotone>
              <a:schemeClr val="phClr">
                <a:shade val="20000"/>
                <a:lumMod val="50000"/>
              </a:schemeClr>
              <a:schemeClr val="phClr">
                <a:alpha val="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2014-05-21T05:17:26.000</dcterms:created>
  <dc:creator>Student</dc:creator>
  <dc:description/>
  <cp:keywords/>
  <cp:lastModifiedBy>yk</cp:lastModifiedBy>
  <dcterms:modified xsi:type="dcterms:W3CDTF">2014-06-11T05:13:47.892</dcterms:modified>
  <cp:revision>23</cp:revision>
  <dc:subject/>
  <dc:title>인활실 4조 팀프로젝트</dc:title>
</cp:coreProperties>
</file>